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Roboto Condensed"/>
      <p:regular r:id="rId35"/>
      <p:bold r:id="rId36"/>
      <p:italic r:id="rId37"/>
      <p:boldItalic r:id="rId38"/>
    </p:embeddedFont>
    <p:embeddedFont>
      <p:font typeface="Chelsea Market"/>
      <p:regular r:id="rId39"/>
    </p:embeddedFont>
    <p:embeddedFont>
      <p:font typeface="Nanum Gothic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anumGothic-regular.fntdata"/><Relationship Id="rId20" Type="http://schemas.openxmlformats.org/officeDocument/2006/relationships/slide" Target="slides/slide16.xml"/><Relationship Id="rId41" Type="http://schemas.openxmlformats.org/officeDocument/2006/relationships/font" Target="fonts/NanumGothic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Condensed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obotoCondensed-italic.fntdata"/><Relationship Id="rId14" Type="http://schemas.openxmlformats.org/officeDocument/2006/relationships/slide" Target="slides/slide10.xml"/><Relationship Id="rId36" Type="http://schemas.openxmlformats.org/officeDocument/2006/relationships/font" Target="fonts/RobotoCondensed-bold.fntdata"/><Relationship Id="rId17" Type="http://schemas.openxmlformats.org/officeDocument/2006/relationships/slide" Target="slides/slide13.xml"/><Relationship Id="rId39" Type="http://schemas.openxmlformats.org/officeDocument/2006/relationships/font" Target="fonts/ChelseaMarket-regular.fntdata"/><Relationship Id="rId16" Type="http://schemas.openxmlformats.org/officeDocument/2006/relationships/slide" Target="slides/slide12.xml"/><Relationship Id="rId38" Type="http://schemas.openxmlformats.org/officeDocument/2006/relationships/font" Target="fonts/RobotoCondensed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7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8" name="Google Shape;4078;gc88cf44919_0_2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9" name="Google Shape;4079;gc88cf44919_0_2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5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g2a2bf6ad597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7" name="Google Shape;4177;g2a2bf6ad597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2" name="Shape 4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Google Shape;4183;g2a2bf6ad597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4" name="Google Shape;4184;g2a2bf6ad597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8" name="Shape 4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9" name="Google Shape;4189;g2a2bf6ac97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0" name="Google Shape;4190;g2a2bf6ac97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7" name="Shape 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" name="Google Shape;4198;g2a2bf6ac97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9" name="Google Shape;4199;g2a2bf6ac97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4" name="Shape 4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5" name="Google Shape;4205;g2a2bf6ad597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6" name="Google Shape;4206;g2a2bf6ad597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5" name="Shape 4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6" name="Google Shape;4216;g2630bc54377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7" name="Google Shape;4217;g2630bc54377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1" name="Shape 4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Google Shape;4232;g2a2bf6ad597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3" name="Google Shape;4233;g2a2bf6ad597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8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Google Shape;4239;g2a2bf6ad597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0" name="Google Shape;4240;g2a2bf6ad597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5" name="Shape 4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6" name="Google Shape;4246;g2630bc5437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7" name="Google Shape;4247;g2630bc5437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2" name="Shape 4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3" name="Google Shape;4253;g2a3420bc91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4" name="Google Shape;4254;g2a3420bc91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gc88cf44919_0_3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3" name="Google Shape;4093;gc88cf44919_0_3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8" name="Shape 4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" name="Google Shape;4259;g2a2bf6ac97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0" name="Google Shape;4260;g2a2bf6ac97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5" name="Shape 4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6" name="Google Shape;4266;g2630bc54377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7" name="Google Shape;4267;g2630bc54377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1" name="Shape 4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2" name="Google Shape;4272;g2a2bf6ac972_0_4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3" name="Google Shape;4273;g2a2bf6ac972_0_4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8" name="Shape 4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9" name="Google Shape;4279;g2a2bf6ad597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0" name="Google Shape;4280;g2a2bf6ad597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5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g2630bc54377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7" name="Google Shape;4287;g2630bc5437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2" name="Shape 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3" name="Google Shape;4293;g2630bc54377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4" name="Google Shape;4294;g2630bc54377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8" name="Shape 4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9" name="Google Shape;4299;g2a2bf6ac97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0" name="Google Shape;4300;g2a2bf6ac97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4" name="Shape 4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5" name="Google Shape;4305;g2a2bf6ac97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6" name="Google Shape;4306;g2a2bf6ac97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2" name="Shape 4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3" name="Google Shape;4313;g2a2bf6ad597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4" name="Google Shape;4314;g2a2bf6ad597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9" name="Shape 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0" name="Google Shape;4320;g2a2bf6ac97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1" name="Google Shape;4321;g2a2bf6ac97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2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g2a2bf6ad59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4" name="Google Shape;4104;g2a2bf6ad59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4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Google Shape;4335;g2630bc5437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6" name="Google Shape;4336;g2630bc5437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0" name="Shape 4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1" name="Google Shape;4121;gc88cf44919_0_2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2" name="Google Shape;4122;gc88cf44919_0_2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3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Google Shape;4134;gc88cf44919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5" name="Google Shape;4135;gc88cf44919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3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g2a2bf6ac9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5" name="Google Shape;4145;g2a2bf6ac9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0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g2630bc5437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2" name="Google Shape;4152;g2630bc5437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0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g2a2bf6ad597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2" name="Google Shape;4162;g2a2bf6ad597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7" name="Shape 4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Google Shape;4168;g2a2bf6ac97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9" name="Google Shape;4169;g2a2bf6ac97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10" name="Google Shape;10;p2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12" name="Google Shape;12;p2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15" name="Google Shape;15;p2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" name="Google Shape;27;p2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4222875" y="138025"/>
            <a:ext cx="4921125" cy="4997000"/>
            <a:chOff x="4222875" y="138025"/>
            <a:chExt cx="4921125" cy="4997000"/>
          </a:xfrm>
        </p:grpSpPr>
        <p:sp>
          <p:nvSpPr>
            <p:cNvPr id="34" name="Google Shape;34;p2"/>
            <p:cNvSpPr/>
            <p:nvPr/>
          </p:nvSpPr>
          <p:spPr>
            <a:xfrm>
              <a:off x="7998225" y="38509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613938" y="338243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963363" y="4084413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759650" y="4456025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407200" y="46153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264200" y="33614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53775" y="287083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" name="Google Shape;41;p2"/>
            <p:cNvGrpSpPr/>
            <p:nvPr/>
          </p:nvGrpSpPr>
          <p:grpSpPr>
            <a:xfrm>
              <a:off x="6743600" y="2287988"/>
              <a:ext cx="76300" cy="134575"/>
              <a:chOff x="8292650" y="153875"/>
              <a:chExt cx="76300" cy="134575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" name="Google Shape;45;p2"/>
            <p:cNvGrpSpPr/>
            <p:nvPr/>
          </p:nvGrpSpPr>
          <p:grpSpPr>
            <a:xfrm>
              <a:off x="7207038" y="3161825"/>
              <a:ext cx="27650" cy="21975"/>
              <a:chOff x="8820375" y="1023600"/>
              <a:chExt cx="27650" cy="21975"/>
            </a:xfrm>
          </p:grpSpPr>
          <p:sp>
            <p:nvSpPr>
              <p:cNvPr id="46" name="Google Shape;46;p2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" name="Google Shape;51;p2"/>
            <p:cNvGrpSpPr/>
            <p:nvPr/>
          </p:nvGrpSpPr>
          <p:grpSpPr>
            <a:xfrm>
              <a:off x="9028050" y="4563000"/>
              <a:ext cx="115950" cy="86125"/>
              <a:chOff x="8839525" y="1569650"/>
              <a:chExt cx="115950" cy="86125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2"/>
            <p:cNvGrpSpPr/>
            <p:nvPr/>
          </p:nvGrpSpPr>
          <p:grpSpPr>
            <a:xfrm>
              <a:off x="8823588" y="1136675"/>
              <a:ext cx="55825" cy="44400"/>
              <a:chOff x="8347600" y="1441475"/>
              <a:chExt cx="55825" cy="44400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" name="Google Shape;58;p2"/>
            <p:cNvSpPr/>
            <p:nvPr/>
          </p:nvSpPr>
          <p:spPr>
            <a:xfrm>
              <a:off x="8552075" y="4140238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550175" y="4139413"/>
              <a:ext cx="550" cy="1125"/>
            </a:xfrm>
            <a:custGeom>
              <a:rect b="b" l="l" r="r" t="t"/>
              <a:pathLst>
                <a:path extrusionOk="0" h="45" w="22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" name="Google Shape;60;p2"/>
            <p:cNvGrpSpPr/>
            <p:nvPr/>
          </p:nvGrpSpPr>
          <p:grpSpPr>
            <a:xfrm>
              <a:off x="8512150" y="4124863"/>
              <a:ext cx="48150" cy="36350"/>
              <a:chOff x="8512150" y="4124863"/>
              <a:chExt cx="48150" cy="3635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8945800" y="315400"/>
              <a:ext cx="80675" cy="73725"/>
              <a:chOff x="7502975" y="324575"/>
              <a:chExt cx="80675" cy="73725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6657338" y="1471625"/>
              <a:ext cx="162450" cy="154525"/>
              <a:chOff x="8676550" y="247000"/>
              <a:chExt cx="162450" cy="154525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2"/>
            <p:cNvGrpSpPr/>
            <p:nvPr/>
          </p:nvGrpSpPr>
          <p:grpSpPr>
            <a:xfrm>
              <a:off x="8978638" y="917925"/>
              <a:ext cx="71100" cy="74200"/>
              <a:chOff x="8502650" y="1222725"/>
              <a:chExt cx="71100" cy="74200"/>
            </a:xfrm>
          </p:grpSpPr>
          <p:sp>
            <p:nvSpPr>
              <p:cNvPr id="77" name="Google Shape;77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2"/>
            <p:cNvGrpSpPr/>
            <p:nvPr/>
          </p:nvGrpSpPr>
          <p:grpSpPr>
            <a:xfrm>
              <a:off x="8264200" y="271975"/>
              <a:ext cx="157250" cy="160550"/>
              <a:chOff x="7568050" y="747400"/>
              <a:chExt cx="157250" cy="160550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8921813" y="2846500"/>
              <a:ext cx="119250" cy="106125"/>
              <a:chOff x="8527250" y="1363000"/>
              <a:chExt cx="119250" cy="106125"/>
            </a:xfrm>
          </p:grpSpPr>
          <p:sp>
            <p:nvSpPr>
              <p:cNvPr id="87" name="Google Shape;87;p2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" name="Google Shape;91;p2"/>
            <p:cNvGrpSpPr/>
            <p:nvPr/>
          </p:nvGrpSpPr>
          <p:grpSpPr>
            <a:xfrm>
              <a:off x="8444875" y="1117563"/>
              <a:ext cx="32825" cy="22950"/>
              <a:chOff x="8097425" y="1383825"/>
              <a:chExt cx="32825" cy="22950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" name="Google Shape;96;p2"/>
            <p:cNvSpPr/>
            <p:nvPr/>
          </p:nvSpPr>
          <p:spPr>
            <a:xfrm>
              <a:off x="7386338" y="33392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915538" y="2188700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284888" y="2138975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691238" y="69986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370288" y="30167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783913" y="1564675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884988" y="2557475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141163" y="3381975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596063" y="141940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657350" y="10863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889925" y="6142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046050" y="1993400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" name="Google Shape;108;p2"/>
            <p:cNvGrpSpPr/>
            <p:nvPr/>
          </p:nvGrpSpPr>
          <p:grpSpPr>
            <a:xfrm>
              <a:off x="4222875" y="5029425"/>
              <a:ext cx="28475" cy="22300"/>
              <a:chOff x="117600" y="5032275"/>
              <a:chExt cx="28475" cy="22300"/>
            </a:xfrm>
          </p:grpSpPr>
          <p:sp>
            <p:nvSpPr>
              <p:cNvPr id="109" name="Google Shape;109;p2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" name="Google Shape;113;p2"/>
            <p:cNvSpPr/>
            <p:nvPr/>
          </p:nvSpPr>
          <p:spPr>
            <a:xfrm>
              <a:off x="7361075" y="24972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346375" y="48023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352650" y="47924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327225" y="4767238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345825" y="4800663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354300" y="478016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334075" y="4775313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7883263" y="4788488"/>
              <a:ext cx="146025" cy="127275"/>
              <a:chOff x="4316575" y="4989963"/>
              <a:chExt cx="146025" cy="127275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7932213" y="4336888"/>
              <a:ext cx="48150" cy="57350"/>
              <a:chOff x="4803550" y="4379313"/>
              <a:chExt cx="48150" cy="57350"/>
            </a:xfrm>
          </p:grpSpPr>
          <p:sp>
            <p:nvSpPr>
              <p:cNvPr id="126" name="Google Shape;126;p2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2"/>
            <p:cNvGrpSpPr/>
            <p:nvPr/>
          </p:nvGrpSpPr>
          <p:grpSpPr>
            <a:xfrm>
              <a:off x="8764175" y="4911563"/>
              <a:ext cx="71950" cy="81225"/>
              <a:chOff x="8764175" y="4911563"/>
              <a:chExt cx="71950" cy="81225"/>
            </a:xfrm>
          </p:grpSpPr>
          <p:sp>
            <p:nvSpPr>
              <p:cNvPr id="131" name="Google Shape;131;p2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" name="Google Shape;136;p2"/>
            <p:cNvGrpSpPr/>
            <p:nvPr/>
          </p:nvGrpSpPr>
          <p:grpSpPr>
            <a:xfrm>
              <a:off x="7060675" y="2804038"/>
              <a:ext cx="61825" cy="42450"/>
              <a:chOff x="4695825" y="4574513"/>
              <a:chExt cx="61825" cy="42450"/>
            </a:xfrm>
          </p:grpSpPr>
          <p:sp>
            <p:nvSpPr>
              <p:cNvPr id="137" name="Google Shape;137;p2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" name="Google Shape;142;p2"/>
            <p:cNvSpPr/>
            <p:nvPr/>
          </p:nvSpPr>
          <p:spPr>
            <a:xfrm>
              <a:off x="6774638" y="327933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531750" y="481501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529175" y="49791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8207775" y="6601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 flipH="1">
              <a:off x="8663675" y="9101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 flipH="1">
              <a:off x="8553150" y="3763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flipH="1">
              <a:off x="8575675" y="5405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flipH="1">
              <a:off x="9027025" y="1380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9021775" y="1660638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" name="Google Shape;151;p2"/>
            <p:cNvGrpSpPr/>
            <p:nvPr/>
          </p:nvGrpSpPr>
          <p:grpSpPr>
            <a:xfrm>
              <a:off x="5502500" y="5038525"/>
              <a:ext cx="29275" cy="35825"/>
              <a:chOff x="7298175" y="170300"/>
              <a:chExt cx="29275" cy="35825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" name="Google Shape;156;p2"/>
            <p:cNvSpPr/>
            <p:nvPr/>
          </p:nvSpPr>
          <p:spPr>
            <a:xfrm flipH="1">
              <a:off x="5028375" y="5094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flipH="1">
              <a:off x="5006225" y="5092600"/>
              <a:ext cx="30125" cy="21825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flipH="1">
              <a:off x="5020175" y="5095900"/>
              <a:ext cx="10150" cy="15525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" name="Google Shape;159;p2"/>
            <p:cNvGrpSpPr/>
            <p:nvPr/>
          </p:nvGrpSpPr>
          <p:grpSpPr>
            <a:xfrm>
              <a:off x="5323975" y="4909400"/>
              <a:ext cx="40750" cy="29850"/>
              <a:chOff x="923425" y="4869400"/>
              <a:chExt cx="40750" cy="29850"/>
            </a:xfrm>
          </p:grpSpPr>
          <p:sp>
            <p:nvSpPr>
              <p:cNvPr id="160" name="Google Shape;160;p2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" name="Google Shape;163;p2"/>
            <p:cNvSpPr/>
            <p:nvPr/>
          </p:nvSpPr>
          <p:spPr>
            <a:xfrm flipH="1">
              <a:off x="4739650" y="45616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" name="Google Shape;164;p2"/>
            <p:cNvGrpSpPr/>
            <p:nvPr/>
          </p:nvGrpSpPr>
          <p:grpSpPr>
            <a:xfrm>
              <a:off x="4769075" y="4400000"/>
              <a:ext cx="203475" cy="175550"/>
              <a:chOff x="292325" y="4360000"/>
              <a:chExt cx="203475" cy="175550"/>
            </a:xfrm>
          </p:grpSpPr>
          <p:sp>
            <p:nvSpPr>
              <p:cNvPr id="165" name="Google Shape;165;p2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2"/>
            <p:cNvGrpSpPr/>
            <p:nvPr/>
          </p:nvGrpSpPr>
          <p:grpSpPr>
            <a:xfrm>
              <a:off x="5046425" y="4914950"/>
              <a:ext cx="89175" cy="75225"/>
              <a:chOff x="645875" y="4874950"/>
              <a:chExt cx="89175" cy="75225"/>
            </a:xfrm>
          </p:grpSpPr>
          <p:sp>
            <p:nvSpPr>
              <p:cNvPr id="170" name="Google Shape;170;p2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" name="Google Shape;175;p2"/>
            <p:cNvGrpSpPr/>
            <p:nvPr/>
          </p:nvGrpSpPr>
          <p:grpSpPr>
            <a:xfrm>
              <a:off x="5572525" y="3914200"/>
              <a:ext cx="39675" cy="33500"/>
              <a:chOff x="1171975" y="3874200"/>
              <a:chExt cx="39675" cy="33500"/>
            </a:xfrm>
          </p:grpSpPr>
          <p:sp>
            <p:nvSpPr>
              <p:cNvPr id="176" name="Google Shape;176;p2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2"/>
            <p:cNvGrpSpPr/>
            <p:nvPr/>
          </p:nvGrpSpPr>
          <p:grpSpPr>
            <a:xfrm>
              <a:off x="4490000" y="4286250"/>
              <a:ext cx="45400" cy="34425"/>
              <a:chOff x="89450" y="4246250"/>
              <a:chExt cx="45400" cy="34425"/>
            </a:xfrm>
          </p:grpSpPr>
          <p:sp>
            <p:nvSpPr>
              <p:cNvPr id="182" name="Google Shape;182;p2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" name="Google Shape;185;p2"/>
            <p:cNvGrpSpPr/>
            <p:nvPr/>
          </p:nvGrpSpPr>
          <p:grpSpPr>
            <a:xfrm>
              <a:off x="4594725" y="4517025"/>
              <a:ext cx="47875" cy="30925"/>
              <a:chOff x="194175" y="4477025"/>
              <a:chExt cx="47875" cy="30925"/>
            </a:xfrm>
          </p:grpSpPr>
          <p:sp>
            <p:nvSpPr>
              <p:cNvPr id="186" name="Google Shape;186;p2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2"/>
            <p:cNvGrpSpPr/>
            <p:nvPr/>
          </p:nvGrpSpPr>
          <p:grpSpPr>
            <a:xfrm>
              <a:off x="5072950" y="4557950"/>
              <a:ext cx="44325" cy="58425"/>
              <a:chOff x="672400" y="4517950"/>
              <a:chExt cx="44325" cy="58425"/>
            </a:xfrm>
          </p:grpSpPr>
          <p:sp>
            <p:nvSpPr>
              <p:cNvPr id="193" name="Google Shape;193;p2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2"/>
            <p:cNvGrpSpPr/>
            <p:nvPr/>
          </p:nvGrpSpPr>
          <p:grpSpPr>
            <a:xfrm>
              <a:off x="4719675" y="4659225"/>
              <a:ext cx="78775" cy="92925"/>
              <a:chOff x="319125" y="4619225"/>
              <a:chExt cx="78775" cy="92925"/>
            </a:xfrm>
          </p:grpSpPr>
          <p:sp>
            <p:nvSpPr>
              <p:cNvPr id="200" name="Google Shape;200;p2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Google Shape;204;p2"/>
            <p:cNvGrpSpPr/>
            <p:nvPr/>
          </p:nvGrpSpPr>
          <p:grpSpPr>
            <a:xfrm>
              <a:off x="4728425" y="5078950"/>
              <a:ext cx="56075" cy="56075"/>
              <a:chOff x="327875" y="5038950"/>
              <a:chExt cx="56075" cy="56075"/>
            </a:xfrm>
          </p:grpSpPr>
          <p:sp>
            <p:nvSpPr>
              <p:cNvPr id="205" name="Google Shape;205;p2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2"/>
            <p:cNvGrpSpPr/>
            <p:nvPr/>
          </p:nvGrpSpPr>
          <p:grpSpPr>
            <a:xfrm>
              <a:off x="4834250" y="4810875"/>
              <a:ext cx="54700" cy="76575"/>
              <a:chOff x="433700" y="4770875"/>
              <a:chExt cx="54700" cy="76575"/>
            </a:xfrm>
          </p:grpSpPr>
          <p:sp>
            <p:nvSpPr>
              <p:cNvPr id="211" name="Google Shape;211;p2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6" name="Google Shape;216;p2"/>
            <p:cNvSpPr/>
            <p:nvPr/>
          </p:nvSpPr>
          <p:spPr>
            <a:xfrm flipH="1">
              <a:off x="5228600" y="5046525"/>
              <a:ext cx="24525" cy="17075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 flipH="1">
              <a:off x="5123000" y="4818425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 flipH="1">
              <a:off x="5331325" y="418615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 flipH="1">
              <a:off x="5397575" y="39021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 flipH="1">
              <a:off x="5901250" y="38334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 flipH="1">
              <a:off x="5049975" y="4301375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 flipH="1">
              <a:off x="4542500" y="475642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" name="Google Shape;223;p2"/>
            <p:cNvGrpSpPr/>
            <p:nvPr/>
          </p:nvGrpSpPr>
          <p:grpSpPr>
            <a:xfrm>
              <a:off x="5500300" y="4469938"/>
              <a:ext cx="33675" cy="35675"/>
              <a:chOff x="4304250" y="4768863"/>
              <a:chExt cx="33675" cy="35675"/>
            </a:xfrm>
          </p:grpSpPr>
          <p:sp>
            <p:nvSpPr>
              <p:cNvPr id="224" name="Google Shape;224;p2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p2"/>
            <p:cNvGrpSpPr/>
            <p:nvPr/>
          </p:nvGrpSpPr>
          <p:grpSpPr>
            <a:xfrm>
              <a:off x="5829875" y="4084163"/>
              <a:ext cx="123900" cy="117750"/>
              <a:chOff x="4877375" y="4089763"/>
              <a:chExt cx="123900" cy="117750"/>
            </a:xfrm>
          </p:grpSpPr>
          <p:sp>
            <p:nvSpPr>
              <p:cNvPr id="228" name="Google Shape;228;p2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" name="Google Shape;233;p2"/>
            <p:cNvSpPr/>
            <p:nvPr/>
          </p:nvSpPr>
          <p:spPr>
            <a:xfrm>
              <a:off x="5572525" y="473138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" name="Google Shape;234;p2"/>
            <p:cNvGrpSpPr/>
            <p:nvPr/>
          </p:nvGrpSpPr>
          <p:grpSpPr>
            <a:xfrm>
              <a:off x="8695963" y="2344700"/>
              <a:ext cx="42425" cy="60175"/>
              <a:chOff x="8695963" y="2344700"/>
              <a:chExt cx="42425" cy="60175"/>
            </a:xfrm>
          </p:grpSpPr>
          <p:sp>
            <p:nvSpPr>
              <p:cNvPr id="235" name="Google Shape;235;p2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7" name="Google Shape;237;p2"/>
          <p:cNvSpPr txBox="1"/>
          <p:nvPr>
            <p:ph type="ctrTitle"/>
          </p:nvPr>
        </p:nvSpPr>
        <p:spPr>
          <a:xfrm>
            <a:off x="720000" y="923850"/>
            <a:ext cx="5109900" cy="23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8" name="Google Shape;238;p2"/>
          <p:cNvSpPr txBox="1"/>
          <p:nvPr>
            <p:ph idx="1" type="subTitle"/>
          </p:nvPr>
        </p:nvSpPr>
        <p:spPr>
          <a:xfrm>
            <a:off x="720000" y="3307575"/>
            <a:ext cx="33186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9" name="Google Shape;239;p2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1"/>
          <p:cNvSpPr txBox="1"/>
          <p:nvPr>
            <p:ph hasCustomPrompt="1" type="title"/>
          </p:nvPr>
        </p:nvSpPr>
        <p:spPr>
          <a:xfrm>
            <a:off x="1303050" y="1182325"/>
            <a:ext cx="6537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3" name="Google Shape;1523;p11"/>
          <p:cNvSpPr txBox="1"/>
          <p:nvPr>
            <p:ph idx="1" type="subTitle"/>
          </p:nvPr>
        </p:nvSpPr>
        <p:spPr>
          <a:xfrm>
            <a:off x="1303050" y="3025655"/>
            <a:ext cx="6537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4" name="Google Shape;1524;p11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5" name="Google Shape;1525;p11"/>
          <p:cNvGrpSpPr/>
          <p:nvPr/>
        </p:nvGrpSpPr>
        <p:grpSpPr>
          <a:xfrm>
            <a:off x="78525" y="26788"/>
            <a:ext cx="9065463" cy="4881313"/>
            <a:chOff x="78525" y="26788"/>
            <a:chExt cx="9065463" cy="4881313"/>
          </a:xfrm>
        </p:grpSpPr>
        <p:sp>
          <p:nvSpPr>
            <p:cNvPr id="1526" name="Google Shape;1526;p11"/>
            <p:cNvSpPr/>
            <p:nvPr/>
          </p:nvSpPr>
          <p:spPr>
            <a:xfrm flipH="1" rot="10800000">
              <a:off x="7221563" y="1408700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1"/>
            <p:cNvSpPr/>
            <p:nvPr/>
          </p:nvSpPr>
          <p:spPr>
            <a:xfrm flipH="1" rot="10800000">
              <a:off x="1521888" y="43930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8" name="Google Shape;1528;p11"/>
            <p:cNvGrpSpPr/>
            <p:nvPr/>
          </p:nvGrpSpPr>
          <p:grpSpPr>
            <a:xfrm flipH="1" rot="10800000">
              <a:off x="82963" y="4264050"/>
              <a:ext cx="27650" cy="21975"/>
              <a:chOff x="8820375" y="1023600"/>
              <a:chExt cx="27650" cy="21975"/>
            </a:xfrm>
          </p:grpSpPr>
          <p:sp>
            <p:nvSpPr>
              <p:cNvPr id="1529" name="Google Shape;1529;p11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11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11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11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11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4" name="Google Shape;1534;p11"/>
            <p:cNvGrpSpPr/>
            <p:nvPr/>
          </p:nvGrpSpPr>
          <p:grpSpPr>
            <a:xfrm flipH="1" rot="10800000">
              <a:off x="577563" y="3923475"/>
              <a:ext cx="55825" cy="44400"/>
              <a:chOff x="8347600" y="1441475"/>
              <a:chExt cx="55825" cy="44400"/>
            </a:xfrm>
          </p:grpSpPr>
          <p:sp>
            <p:nvSpPr>
              <p:cNvPr id="1535" name="Google Shape;1535;p1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1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1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8" name="Google Shape;1538;p11"/>
            <p:cNvGrpSpPr/>
            <p:nvPr/>
          </p:nvGrpSpPr>
          <p:grpSpPr>
            <a:xfrm flipH="1" rot="10800000">
              <a:off x="547375" y="4715425"/>
              <a:ext cx="80675" cy="73725"/>
              <a:chOff x="7502975" y="324575"/>
              <a:chExt cx="80675" cy="73725"/>
            </a:xfrm>
          </p:grpSpPr>
          <p:sp>
            <p:nvSpPr>
              <p:cNvPr id="1539" name="Google Shape;1539;p11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11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1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1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11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44" name="Google Shape;1544;p11"/>
            <p:cNvSpPr/>
            <p:nvPr/>
          </p:nvSpPr>
          <p:spPr>
            <a:xfrm flipH="1" rot="10800000">
              <a:off x="1734700" y="3692263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1"/>
            <p:cNvSpPr/>
            <p:nvPr/>
          </p:nvSpPr>
          <p:spPr>
            <a:xfrm flipH="1" rot="10800000">
              <a:off x="993850" y="48640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46" name="Google Shape;1546;p11"/>
            <p:cNvGrpSpPr/>
            <p:nvPr/>
          </p:nvGrpSpPr>
          <p:grpSpPr>
            <a:xfrm flipH="1" rot="10800000">
              <a:off x="963625" y="3606825"/>
              <a:ext cx="162450" cy="154525"/>
              <a:chOff x="8676550" y="247000"/>
              <a:chExt cx="162450" cy="154525"/>
            </a:xfrm>
          </p:grpSpPr>
          <p:sp>
            <p:nvSpPr>
              <p:cNvPr id="1547" name="Google Shape;1547;p11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11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11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11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1" name="Google Shape;1551;p11"/>
            <p:cNvGrpSpPr/>
            <p:nvPr/>
          </p:nvGrpSpPr>
          <p:grpSpPr>
            <a:xfrm flipH="1" rot="10800000">
              <a:off x="753675" y="4647363"/>
              <a:ext cx="71100" cy="74200"/>
              <a:chOff x="8502650" y="1222725"/>
              <a:chExt cx="71100" cy="74200"/>
            </a:xfrm>
          </p:grpSpPr>
          <p:sp>
            <p:nvSpPr>
              <p:cNvPr id="1552" name="Google Shape;1552;p1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1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1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1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6" name="Google Shape;1556;p11"/>
            <p:cNvGrpSpPr/>
            <p:nvPr/>
          </p:nvGrpSpPr>
          <p:grpSpPr>
            <a:xfrm flipH="1" rot="10800000">
              <a:off x="203363" y="4710663"/>
              <a:ext cx="157250" cy="160550"/>
              <a:chOff x="7568050" y="747400"/>
              <a:chExt cx="157250" cy="160550"/>
            </a:xfrm>
          </p:grpSpPr>
          <p:sp>
            <p:nvSpPr>
              <p:cNvPr id="1557" name="Google Shape;1557;p11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11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11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11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1" name="Google Shape;1561;p11"/>
            <p:cNvGrpSpPr/>
            <p:nvPr/>
          </p:nvGrpSpPr>
          <p:grpSpPr>
            <a:xfrm flipH="1" rot="10800000">
              <a:off x="198850" y="3964038"/>
              <a:ext cx="32825" cy="22950"/>
              <a:chOff x="8097425" y="1383825"/>
              <a:chExt cx="32825" cy="22950"/>
            </a:xfrm>
          </p:grpSpPr>
          <p:sp>
            <p:nvSpPr>
              <p:cNvPr id="1562" name="Google Shape;1562;p11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11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11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11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6" name="Google Shape;1566;p11"/>
            <p:cNvGrpSpPr/>
            <p:nvPr/>
          </p:nvGrpSpPr>
          <p:grpSpPr>
            <a:xfrm flipH="1" rot="10800000">
              <a:off x="1713788" y="3950725"/>
              <a:ext cx="115950" cy="86125"/>
              <a:chOff x="8839525" y="1569650"/>
              <a:chExt cx="115950" cy="86125"/>
            </a:xfrm>
          </p:grpSpPr>
          <p:sp>
            <p:nvSpPr>
              <p:cNvPr id="1567" name="Google Shape;1567;p11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11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9" name="Google Shape;1569;p11"/>
            <p:cNvGrpSpPr/>
            <p:nvPr/>
          </p:nvGrpSpPr>
          <p:grpSpPr>
            <a:xfrm flipH="1" rot="10800000">
              <a:off x="1841075" y="3382788"/>
              <a:ext cx="48150" cy="36350"/>
              <a:chOff x="8512150" y="4124863"/>
              <a:chExt cx="48150" cy="36350"/>
            </a:xfrm>
          </p:grpSpPr>
          <p:sp>
            <p:nvSpPr>
              <p:cNvPr id="1570" name="Google Shape;1570;p11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11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11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11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74" name="Google Shape;1574;p11"/>
            <p:cNvSpPr/>
            <p:nvPr/>
          </p:nvSpPr>
          <p:spPr>
            <a:xfrm flipH="1" rot="10800000">
              <a:off x="1429250" y="3439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1"/>
            <p:cNvSpPr/>
            <p:nvPr/>
          </p:nvSpPr>
          <p:spPr>
            <a:xfrm flipH="1" rot="10800000">
              <a:off x="292813" y="43598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1"/>
            <p:cNvSpPr/>
            <p:nvPr/>
          </p:nvSpPr>
          <p:spPr>
            <a:xfrm flipH="1" rot="10800000">
              <a:off x="717613" y="48744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1"/>
            <p:cNvSpPr/>
            <p:nvPr/>
          </p:nvSpPr>
          <p:spPr>
            <a:xfrm flipH="1" rot="10800000">
              <a:off x="766488" y="36528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1"/>
            <p:cNvSpPr/>
            <p:nvPr/>
          </p:nvSpPr>
          <p:spPr>
            <a:xfrm flipH="1" rot="10800000">
              <a:off x="1405325" y="4773900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1"/>
            <p:cNvSpPr/>
            <p:nvPr/>
          </p:nvSpPr>
          <p:spPr>
            <a:xfrm flipH="1" rot="10800000">
              <a:off x="350038" y="37804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1"/>
            <p:cNvSpPr/>
            <p:nvPr/>
          </p:nvSpPr>
          <p:spPr>
            <a:xfrm flipH="1" rot="10800000">
              <a:off x="491500" y="44328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1"/>
            <p:cNvSpPr/>
            <p:nvPr/>
          </p:nvSpPr>
          <p:spPr>
            <a:xfrm flipH="1" rot="10800000">
              <a:off x="1190413" y="3504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1"/>
            <p:cNvSpPr/>
            <p:nvPr/>
          </p:nvSpPr>
          <p:spPr>
            <a:xfrm flipH="1" rot="10800000">
              <a:off x="933025" y="47153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1"/>
            <p:cNvSpPr/>
            <p:nvPr/>
          </p:nvSpPr>
          <p:spPr>
            <a:xfrm flipH="1" rot="10800000">
              <a:off x="939300" y="472298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1"/>
            <p:cNvSpPr/>
            <p:nvPr/>
          </p:nvSpPr>
          <p:spPr>
            <a:xfrm flipH="1" rot="10800000">
              <a:off x="1665100" y="486180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1"/>
            <p:cNvSpPr/>
            <p:nvPr/>
          </p:nvSpPr>
          <p:spPr>
            <a:xfrm flipH="1" rot="10800000">
              <a:off x="933025" y="478913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1"/>
            <p:cNvSpPr/>
            <p:nvPr/>
          </p:nvSpPr>
          <p:spPr>
            <a:xfrm rot="10800000">
              <a:off x="493850" y="41561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1"/>
            <p:cNvSpPr/>
            <p:nvPr/>
          </p:nvSpPr>
          <p:spPr>
            <a:xfrm rot="10800000">
              <a:off x="78525" y="47759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1"/>
            <p:cNvSpPr/>
            <p:nvPr/>
          </p:nvSpPr>
          <p:spPr>
            <a:xfrm rot="10800000">
              <a:off x="177250" y="45511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1"/>
            <p:cNvSpPr/>
            <p:nvPr/>
          </p:nvSpPr>
          <p:spPr>
            <a:xfrm rot="10800000">
              <a:off x="1695400" y="3345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1"/>
            <p:cNvSpPr/>
            <p:nvPr/>
          </p:nvSpPr>
          <p:spPr>
            <a:xfrm flipH="1" rot="10800000">
              <a:off x="1699738" y="3540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1"/>
            <p:cNvSpPr/>
            <p:nvPr/>
          </p:nvSpPr>
          <p:spPr>
            <a:xfrm flipH="1" rot="10800000">
              <a:off x="1039625" y="46780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1"/>
            <p:cNvSpPr/>
            <p:nvPr/>
          </p:nvSpPr>
          <p:spPr>
            <a:xfrm flipH="1" rot="10800000">
              <a:off x="1563888" y="41754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3" name="Google Shape;1593;p11"/>
            <p:cNvGrpSpPr/>
            <p:nvPr/>
          </p:nvGrpSpPr>
          <p:grpSpPr>
            <a:xfrm rot="10800000">
              <a:off x="1277525" y="4544625"/>
              <a:ext cx="123900" cy="117750"/>
              <a:chOff x="4877375" y="4089763"/>
              <a:chExt cx="123900" cy="117750"/>
            </a:xfrm>
          </p:grpSpPr>
          <p:sp>
            <p:nvSpPr>
              <p:cNvPr id="1594" name="Google Shape;1594;p11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11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11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11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11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9" name="Google Shape;1599;p11"/>
            <p:cNvSpPr/>
            <p:nvPr/>
          </p:nvSpPr>
          <p:spPr>
            <a:xfrm flipH="1">
              <a:off x="8753000" y="3757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1"/>
            <p:cNvSpPr/>
            <p:nvPr/>
          </p:nvSpPr>
          <p:spPr>
            <a:xfrm flipH="1">
              <a:off x="8443713" y="15147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1"/>
            <p:cNvSpPr/>
            <p:nvPr/>
          </p:nvSpPr>
          <p:spPr>
            <a:xfrm flipH="1">
              <a:off x="8573600" y="140413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1"/>
            <p:cNvSpPr/>
            <p:nvPr/>
          </p:nvSpPr>
          <p:spPr>
            <a:xfrm flipH="1" rot="10800000">
              <a:off x="8818050" y="11289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3" name="Google Shape;1603;p11"/>
            <p:cNvGrpSpPr/>
            <p:nvPr/>
          </p:nvGrpSpPr>
          <p:grpSpPr>
            <a:xfrm flipH="1" rot="10800000">
              <a:off x="8918863" y="1230975"/>
              <a:ext cx="162450" cy="154525"/>
              <a:chOff x="8676550" y="247000"/>
              <a:chExt cx="162450" cy="154525"/>
            </a:xfrm>
          </p:grpSpPr>
          <p:sp>
            <p:nvSpPr>
              <p:cNvPr id="1604" name="Google Shape;1604;p11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11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11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11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8" name="Google Shape;1608;p11"/>
            <p:cNvGrpSpPr/>
            <p:nvPr/>
          </p:nvGrpSpPr>
          <p:grpSpPr>
            <a:xfrm flipH="1" rot="10800000">
              <a:off x="8694163" y="619438"/>
              <a:ext cx="119250" cy="106125"/>
              <a:chOff x="8527250" y="1363000"/>
              <a:chExt cx="119250" cy="106125"/>
            </a:xfrm>
          </p:grpSpPr>
          <p:sp>
            <p:nvSpPr>
              <p:cNvPr id="1609" name="Google Shape;1609;p11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11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11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11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13" name="Google Shape;1613;p11"/>
            <p:cNvSpPr/>
            <p:nvPr/>
          </p:nvSpPr>
          <p:spPr>
            <a:xfrm flipH="1" rot="10800000">
              <a:off x="8687888" y="1360838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1"/>
            <p:cNvSpPr/>
            <p:nvPr/>
          </p:nvSpPr>
          <p:spPr>
            <a:xfrm flipH="1" rot="10800000">
              <a:off x="7295263" y="658238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1"/>
            <p:cNvSpPr/>
            <p:nvPr/>
          </p:nvSpPr>
          <p:spPr>
            <a:xfrm flipH="1" rot="10800000">
              <a:off x="8757225" y="9801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1"/>
            <p:cNvSpPr/>
            <p:nvPr/>
          </p:nvSpPr>
          <p:spPr>
            <a:xfrm flipH="1" rot="10800000">
              <a:off x="8763500" y="9878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1"/>
            <p:cNvSpPr/>
            <p:nvPr/>
          </p:nvSpPr>
          <p:spPr>
            <a:xfrm flipH="1" rot="10800000">
              <a:off x="8738075" y="972538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1"/>
            <p:cNvSpPr/>
            <p:nvPr/>
          </p:nvSpPr>
          <p:spPr>
            <a:xfrm flipH="1" rot="10800000">
              <a:off x="8756675" y="981288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1"/>
            <p:cNvSpPr/>
            <p:nvPr/>
          </p:nvSpPr>
          <p:spPr>
            <a:xfrm flipH="1" rot="10800000">
              <a:off x="8765150" y="99878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1"/>
            <p:cNvSpPr/>
            <p:nvPr/>
          </p:nvSpPr>
          <p:spPr>
            <a:xfrm flipH="1" rot="10800000">
              <a:off x="8744925" y="978563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21" name="Google Shape;1621;p11"/>
            <p:cNvGrpSpPr/>
            <p:nvPr/>
          </p:nvGrpSpPr>
          <p:grpSpPr>
            <a:xfrm flipH="1" rot="10800000">
              <a:off x="9051200" y="417488"/>
              <a:ext cx="71950" cy="81225"/>
              <a:chOff x="8764175" y="4911563"/>
              <a:chExt cx="71950" cy="81225"/>
            </a:xfrm>
          </p:grpSpPr>
          <p:sp>
            <p:nvSpPr>
              <p:cNvPr id="1622" name="Google Shape;1622;p11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11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11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11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11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7" name="Google Shape;1627;p11"/>
            <p:cNvGrpSpPr/>
            <p:nvPr/>
          </p:nvGrpSpPr>
          <p:grpSpPr>
            <a:xfrm flipH="1" rot="10800000">
              <a:off x="8381900" y="310363"/>
              <a:ext cx="61825" cy="42450"/>
              <a:chOff x="4695825" y="4574513"/>
              <a:chExt cx="61825" cy="42450"/>
            </a:xfrm>
          </p:grpSpPr>
          <p:sp>
            <p:nvSpPr>
              <p:cNvPr id="1628" name="Google Shape;1628;p11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11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11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11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11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3" name="Google Shape;1633;p11"/>
            <p:cNvSpPr/>
            <p:nvPr/>
          </p:nvSpPr>
          <p:spPr>
            <a:xfrm flipH="1" rot="10800000">
              <a:off x="8942600" y="9390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1"/>
            <p:cNvSpPr/>
            <p:nvPr/>
          </p:nvSpPr>
          <p:spPr>
            <a:xfrm flipH="1" rot="10800000">
              <a:off x="8940025" y="7904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1"/>
            <p:cNvSpPr/>
            <p:nvPr/>
          </p:nvSpPr>
          <p:spPr>
            <a:xfrm flipH="1" rot="10800000">
              <a:off x="8900425" y="164893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6" name="Google Shape;1636;p11"/>
            <p:cNvGrpSpPr/>
            <p:nvPr/>
          </p:nvGrpSpPr>
          <p:grpSpPr>
            <a:xfrm flipH="1" rot="10800000">
              <a:off x="7545413" y="671725"/>
              <a:ext cx="27650" cy="21975"/>
              <a:chOff x="8820375" y="1023600"/>
              <a:chExt cx="27650" cy="21975"/>
            </a:xfrm>
          </p:grpSpPr>
          <p:sp>
            <p:nvSpPr>
              <p:cNvPr id="1637" name="Google Shape;1637;p11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11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11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11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11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2" name="Google Shape;1642;p11"/>
            <p:cNvGrpSpPr/>
            <p:nvPr/>
          </p:nvGrpSpPr>
          <p:grpSpPr>
            <a:xfrm flipH="1" rot="10800000">
              <a:off x="8318363" y="41150"/>
              <a:ext cx="55825" cy="44400"/>
              <a:chOff x="8347600" y="1441475"/>
              <a:chExt cx="55825" cy="44400"/>
            </a:xfrm>
          </p:grpSpPr>
          <p:sp>
            <p:nvSpPr>
              <p:cNvPr id="1643" name="Google Shape;1643;p1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1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1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6" name="Google Shape;1646;p11"/>
            <p:cNvGrpSpPr/>
            <p:nvPr/>
          </p:nvGrpSpPr>
          <p:grpSpPr>
            <a:xfrm flipH="1" rot="10800000">
              <a:off x="8288175" y="1366500"/>
              <a:ext cx="80675" cy="73725"/>
              <a:chOff x="7502975" y="324575"/>
              <a:chExt cx="80675" cy="73725"/>
            </a:xfrm>
          </p:grpSpPr>
          <p:sp>
            <p:nvSpPr>
              <p:cNvPr id="1647" name="Google Shape;1647;p11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11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11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11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11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2" name="Google Shape;1652;p11"/>
            <p:cNvGrpSpPr/>
            <p:nvPr/>
          </p:nvGrpSpPr>
          <p:grpSpPr>
            <a:xfrm flipH="1" rot="10800000">
              <a:off x="8473413" y="763500"/>
              <a:ext cx="71100" cy="74200"/>
              <a:chOff x="8502650" y="1222725"/>
              <a:chExt cx="71100" cy="74200"/>
            </a:xfrm>
          </p:grpSpPr>
          <p:sp>
            <p:nvSpPr>
              <p:cNvPr id="1653" name="Google Shape;1653;p1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1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1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1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7" name="Google Shape;1657;p11"/>
            <p:cNvGrpSpPr/>
            <p:nvPr/>
          </p:nvGrpSpPr>
          <p:grpSpPr>
            <a:xfrm flipH="1" rot="10800000">
              <a:off x="7433450" y="106925"/>
              <a:ext cx="157250" cy="160550"/>
              <a:chOff x="7568050" y="747400"/>
              <a:chExt cx="157250" cy="160550"/>
            </a:xfrm>
          </p:grpSpPr>
          <p:sp>
            <p:nvSpPr>
              <p:cNvPr id="1658" name="Google Shape;1658;p11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11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11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11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2" name="Google Shape;1662;p11"/>
            <p:cNvGrpSpPr/>
            <p:nvPr/>
          </p:nvGrpSpPr>
          <p:grpSpPr>
            <a:xfrm flipH="1" rot="10800000">
              <a:off x="7939650" y="615113"/>
              <a:ext cx="32825" cy="22950"/>
              <a:chOff x="8097425" y="1383825"/>
              <a:chExt cx="32825" cy="22950"/>
            </a:xfrm>
          </p:grpSpPr>
          <p:sp>
            <p:nvSpPr>
              <p:cNvPr id="1663" name="Google Shape;1663;p11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11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11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11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67" name="Google Shape;1667;p11"/>
            <p:cNvSpPr/>
            <p:nvPr/>
          </p:nvSpPr>
          <p:spPr>
            <a:xfrm flipH="1" rot="10800000">
              <a:off x="7724713" y="4938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1"/>
            <p:cNvSpPr/>
            <p:nvPr/>
          </p:nvSpPr>
          <p:spPr>
            <a:xfrm flipH="1" rot="5400000">
              <a:off x="7804300" y="3031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1"/>
            <p:cNvSpPr/>
            <p:nvPr/>
          </p:nvSpPr>
          <p:spPr>
            <a:xfrm flipH="1" rot="10800000">
              <a:off x="8937188" y="20815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1"/>
            <p:cNvSpPr/>
            <p:nvPr/>
          </p:nvSpPr>
          <p:spPr>
            <a:xfrm flipH="1" rot="10800000">
              <a:off x="7479538" y="417500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 flipH="1" rot="10800000">
              <a:off x="8090838" y="43152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 flipH="1" rot="10800000">
              <a:off x="8232300" y="108396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 flipH="1" rot="10800000">
              <a:off x="7550150" y="89495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 rot="5400000">
              <a:off x="8928038" y="1680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 rot="5400000">
              <a:off x="8144925" y="1855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 rot="5400000">
              <a:off x="7998538" y="1807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 rot="10800000">
              <a:off x="8662588" y="18058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8" name="Google Shape;1678;p11"/>
            <p:cNvGrpSpPr/>
            <p:nvPr/>
          </p:nvGrpSpPr>
          <p:grpSpPr>
            <a:xfrm flipH="1" rot="10800000">
              <a:off x="8468313" y="1167188"/>
              <a:ext cx="42425" cy="60175"/>
              <a:chOff x="8695963" y="2344700"/>
              <a:chExt cx="42425" cy="60175"/>
            </a:xfrm>
          </p:grpSpPr>
          <p:sp>
            <p:nvSpPr>
              <p:cNvPr id="1679" name="Google Shape;1679;p11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11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1" name="Google Shape;1681;p11"/>
            <p:cNvSpPr/>
            <p:nvPr/>
          </p:nvSpPr>
          <p:spPr>
            <a:xfrm flipH="1" rot="10800000">
              <a:off x="9116813" y="1807188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 flipH="1" rot="10800000">
              <a:off x="7908238" y="359663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83" name="Google Shape;1683;p11"/>
            <p:cNvGrpSpPr/>
            <p:nvPr/>
          </p:nvGrpSpPr>
          <p:grpSpPr>
            <a:xfrm rot="10800000">
              <a:off x="7577013" y="1200013"/>
              <a:ext cx="39675" cy="33500"/>
              <a:chOff x="1171975" y="3874200"/>
              <a:chExt cx="39675" cy="33500"/>
            </a:xfrm>
          </p:grpSpPr>
          <p:sp>
            <p:nvSpPr>
              <p:cNvPr id="1684" name="Google Shape;1684;p11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11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11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11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11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9" name="Google Shape;1689;p11"/>
            <p:cNvSpPr/>
            <p:nvPr/>
          </p:nvSpPr>
          <p:spPr>
            <a:xfrm flipH="1" rot="10800000">
              <a:off x="8354813" y="16489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 flipH="1" rot="5400000">
              <a:off x="8341750" y="200113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 flipH="1" rot="10800000">
              <a:off x="7631975" y="14286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 flipH="1" rot="10800000">
              <a:off x="9045563" y="2321863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93" name="Google Shape;1693;p11"/>
            <p:cNvGrpSpPr/>
            <p:nvPr/>
          </p:nvGrpSpPr>
          <p:grpSpPr>
            <a:xfrm rot="5400000">
              <a:off x="7769363" y="298088"/>
              <a:ext cx="33675" cy="35675"/>
              <a:chOff x="4304250" y="4768863"/>
              <a:chExt cx="33675" cy="35675"/>
            </a:xfrm>
          </p:grpSpPr>
          <p:sp>
            <p:nvSpPr>
              <p:cNvPr id="1694" name="Google Shape;1694;p11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11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11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7" name="Google Shape;1697;p11"/>
            <p:cNvGrpSpPr/>
            <p:nvPr/>
          </p:nvGrpSpPr>
          <p:grpSpPr>
            <a:xfrm flipH="1" rot="10800000">
              <a:off x="7488000" y="1352313"/>
              <a:ext cx="48150" cy="36350"/>
              <a:chOff x="8512150" y="4124863"/>
              <a:chExt cx="48150" cy="36350"/>
            </a:xfrm>
          </p:grpSpPr>
          <p:sp>
            <p:nvSpPr>
              <p:cNvPr id="1698" name="Google Shape;1698;p11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11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11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11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2" name="Google Shape;1702;p11"/>
            <p:cNvSpPr/>
            <p:nvPr/>
          </p:nvSpPr>
          <p:spPr>
            <a:xfrm rot="10800000">
              <a:off x="7342325" y="9335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 flipH="1" rot="10800000">
              <a:off x="7346663" y="11291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6" name="Google Shape;1706;p13"/>
          <p:cNvGrpSpPr/>
          <p:nvPr/>
        </p:nvGrpSpPr>
        <p:grpSpPr>
          <a:xfrm>
            <a:off x="3046063" y="-53112"/>
            <a:ext cx="6097938" cy="5068563"/>
            <a:chOff x="3046063" y="-53112"/>
            <a:chExt cx="6097938" cy="5068563"/>
          </a:xfrm>
        </p:grpSpPr>
        <p:grpSp>
          <p:nvGrpSpPr>
            <p:cNvPr id="1707" name="Google Shape;1707;p13"/>
            <p:cNvGrpSpPr/>
            <p:nvPr/>
          </p:nvGrpSpPr>
          <p:grpSpPr>
            <a:xfrm>
              <a:off x="5380988" y="2819613"/>
              <a:ext cx="490000" cy="398338"/>
              <a:chOff x="5380988" y="2819613"/>
              <a:chExt cx="490000" cy="398338"/>
            </a:xfrm>
          </p:grpSpPr>
          <p:grpSp>
            <p:nvGrpSpPr>
              <p:cNvPr id="1708" name="Google Shape;1708;p13"/>
              <p:cNvGrpSpPr/>
              <p:nvPr/>
            </p:nvGrpSpPr>
            <p:grpSpPr>
              <a:xfrm flipH="1" rot="10800000">
                <a:off x="5380988" y="3063425"/>
                <a:ext cx="162450" cy="154525"/>
                <a:chOff x="8676550" y="247000"/>
                <a:chExt cx="162450" cy="154525"/>
              </a:xfrm>
            </p:grpSpPr>
            <p:sp>
              <p:nvSpPr>
                <p:cNvPr id="1709" name="Google Shape;1709;p1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0" name="Google Shape;1710;p1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1" name="Google Shape;1711;p1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2" name="Google Shape;1712;p1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13" name="Google Shape;1713;p13"/>
              <p:cNvSpPr/>
              <p:nvPr/>
            </p:nvSpPr>
            <p:spPr>
              <a:xfrm flipH="1" rot="10800000">
                <a:off x="5846613" y="2819613"/>
                <a:ext cx="24375" cy="19950"/>
              </a:xfrm>
              <a:custGeom>
                <a:rect b="b" l="l" r="r" t="t"/>
                <a:pathLst>
                  <a:path extrusionOk="0" h="798" w="975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13"/>
              <p:cNvSpPr/>
              <p:nvPr/>
            </p:nvSpPr>
            <p:spPr>
              <a:xfrm flipH="1" rot="10800000">
                <a:off x="5607775" y="2885363"/>
                <a:ext cx="91075" cy="99775"/>
              </a:xfrm>
              <a:custGeom>
                <a:rect b="b" l="l" r="r" t="t"/>
                <a:pathLst>
                  <a:path extrusionOk="0" h="3991" w="3643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5" name="Google Shape;1715;p13"/>
            <p:cNvGrpSpPr/>
            <p:nvPr/>
          </p:nvGrpSpPr>
          <p:grpSpPr>
            <a:xfrm>
              <a:off x="3046063" y="3601225"/>
              <a:ext cx="2016175" cy="1414225"/>
              <a:chOff x="2969863" y="3677425"/>
              <a:chExt cx="2016175" cy="1414225"/>
            </a:xfrm>
          </p:grpSpPr>
          <p:sp>
            <p:nvSpPr>
              <p:cNvPr id="1716" name="Google Shape;1716;p13"/>
              <p:cNvSpPr/>
              <p:nvPr/>
            </p:nvSpPr>
            <p:spPr>
              <a:xfrm flipH="1" rot="10800000">
                <a:off x="3823113" y="4770013"/>
                <a:ext cx="93275" cy="101025"/>
              </a:xfrm>
              <a:custGeom>
                <a:rect b="b" l="l" r="r" t="t"/>
                <a:pathLst>
                  <a:path extrusionOk="0" h="4041" w="3731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17" name="Google Shape;1717;p13"/>
              <p:cNvGrpSpPr/>
              <p:nvPr/>
            </p:nvGrpSpPr>
            <p:grpSpPr>
              <a:xfrm flipH="1" rot="10800000">
                <a:off x="3416213" y="5069675"/>
                <a:ext cx="27650" cy="21975"/>
                <a:chOff x="8820375" y="1023600"/>
                <a:chExt cx="27650" cy="21975"/>
              </a:xfrm>
            </p:grpSpPr>
            <p:sp>
              <p:nvSpPr>
                <p:cNvPr id="1718" name="Google Shape;1718;p13"/>
                <p:cNvSpPr/>
                <p:nvPr/>
              </p:nvSpPr>
              <p:spPr>
                <a:xfrm>
                  <a:off x="8823650" y="1026950"/>
                  <a:ext cx="20825" cy="15350"/>
                </a:xfrm>
                <a:custGeom>
                  <a:rect b="b" l="l" r="r" t="t"/>
                  <a:pathLst>
                    <a:path extrusionOk="0" h="614" w="833">
                      <a:moveTo>
                        <a:pt x="340" y="1"/>
                      </a:moveTo>
                      <a:cubicBezTo>
                        <a:pt x="285" y="1"/>
                        <a:pt x="241" y="12"/>
                        <a:pt x="187" y="45"/>
                      </a:cubicBezTo>
                      <a:cubicBezTo>
                        <a:pt x="176" y="55"/>
                        <a:pt x="154" y="66"/>
                        <a:pt x="143" y="77"/>
                      </a:cubicBezTo>
                      <a:cubicBezTo>
                        <a:pt x="132" y="88"/>
                        <a:pt x="110" y="99"/>
                        <a:pt x="110" y="110"/>
                      </a:cubicBezTo>
                      <a:cubicBezTo>
                        <a:pt x="88" y="121"/>
                        <a:pt x="77" y="132"/>
                        <a:pt x="77" y="143"/>
                      </a:cubicBezTo>
                      <a:cubicBezTo>
                        <a:pt x="77" y="154"/>
                        <a:pt x="88" y="154"/>
                        <a:pt x="99" y="165"/>
                      </a:cubicBezTo>
                      <a:lnTo>
                        <a:pt x="187" y="165"/>
                      </a:lnTo>
                      <a:lnTo>
                        <a:pt x="209" y="143"/>
                      </a:lnTo>
                      <a:lnTo>
                        <a:pt x="220" y="143"/>
                      </a:lnTo>
                      <a:lnTo>
                        <a:pt x="241" y="132"/>
                      </a:lnTo>
                      <a:lnTo>
                        <a:pt x="263" y="132"/>
                      </a:lnTo>
                      <a:lnTo>
                        <a:pt x="296" y="121"/>
                      </a:lnTo>
                      <a:lnTo>
                        <a:pt x="318" y="121"/>
                      </a:lnTo>
                      <a:cubicBezTo>
                        <a:pt x="329" y="121"/>
                        <a:pt x="340" y="110"/>
                        <a:pt x="351" y="110"/>
                      </a:cubicBezTo>
                      <a:cubicBezTo>
                        <a:pt x="362" y="110"/>
                        <a:pt x="395" y="110"/>
                        <a:pt x="395" y="132"/>
                      </a:cubicBezTo>
                      <a:cubicBezTo>
                        <a:pt x="395" y="143"/>
                        <a:pt x="405" y="154"/>
                        <a:pt x="405" y="165"/>
                      </a:cubicBezTo>
                      <a:cubicBezTo>
                        <a:pt x="405" y="176"/>
                        <a:pt x="405" y="176"/>
                        <a:pt x="405" y="187"/>
                      </a:cubicBezTo>
                      <a:cubicBezTo>
                        <a:pt x="405" y="187"/>
                        <a:pt x="395" y="198"/>
                        <a:pt x="395" y="198"/>
                      </a:cubicBezTo>
                      <a:cubicBezTo>
                        <a:pt x="395" y="209"/>
                        <a:pt x="395" y="209"/>
                        <a:pt x="395" y="220"/>
                      </a:cubicBezTo>
                      <a:cubicBezTo>
                        <a:pt x="395" y="230"/>
                        <a:pt x="405" y="230"/>
                        <a:pt x="427" y="241"/>
                      </a:cubicBezTo>
                      <a:cubicBezTo>
                        <a:pt x="438" y="252"/>
                        <a:pt x="449" y="252"/>
                        <a:pt x="471" y="252"/>
                      </a:cubicBezTo>
                      <a:cubicBezTo>
                        <a:pt x="482" y="252"/>
                        <a:pt x="493" y="252"/>
                        <a:pt x="493" y="274"/>
                      </a:cubicBezTo>
                      <a:lnTo>
                        <a:pt x="526" y="274"/>
                      </a:lnTo>
                      <a:cubicBezTo>
                        <a:pt x="537" y="274"/>
                        <a:pt x="548" y="274"/>
                        <a:pt x="548" y="296"/>
                      </a:cubicBezTo>
                      <a:cubicBezTo>
                        <a:pt x="548" y="302"/>
                        <a:pt x="545" y="302"/>
                        <a:pt x="542" y="302"/>
                      </a:cubicBezTo>
                      <a:cubicBezTo>
                        <a:pt x="539" y="302"/>
                        <a:pt x="537" y="302"/>
                        <a:pt x="537" y="307"/>
                      </a:cubicBezTo>
                      <a:cubicBezTo>
                        <a:pt x="515" y="296"/>
                        <a:pt x="504" y="285"/>
                        <a:pt x="493" y="285"/>
                      </a:cubicBezTo>
                      <a:lnTo>
                        <a:pt x="471" y="285"/>
                      </a:lnTo>
                      <a:cubicBezTo>
                        <a:pt x="460" y="285"/>
                        <a:pt x="449" y="274"/>
                        <a:pt x="449" y="274"/>
                      </a:cubicBezTo>
                      <a:lnTo>
                        <a:pt x="405" y="274"/>
                      </a:lnTo>
                      <a:cubicBezTo>
                        <a:pt x="395" y="263"/>
                        <a:pt x="384" y="252"/>
                        <a:pt x="373" y="241"/>
                      </a:cubicBezTo>
                      <a:cubicBezTo>
                        <a:pt x="373" y="230"/>
                        <a:pt x="373" y="209"/>
                        <a:pt x="373" y="187"/>
                      </a:cubicBezTo>
                      <a:lnTo>
                        <a:pt x="373" y="154"/>
                      </a:lnTo>
                      <a:cubicBezTo>
                        <a:pt x="373" y="154"/>
                        <a:pt x="373" y="165"/>
                        <a:pt x="362" y="165"/>
                      </a:cubicBezTo>
                      <a:lnTo>
                        <a:pt x="340" y="165"/>
                      </a:lnTo>
                      <a:cubicBezTo>
                        <a:pt x="329" y="165"/>
                        <a:pt x="318" y="165"/>
                        <a:pt x="307" y="176"/>
                      </a:cubicBezTo>
                      <a:lnTo>
                        <a:pt x="274" y="176"/>
                      </a:lnTo>
                      <a:cubicBezTo>
                        <a:pt x="274" y="187"/>
                        <a:pt x="274" y="187"/>
                        <a:pt x="263" y="198"/>
                      </a:cubicBezTo>
                      <a:lnTo>
                        <a:pt x="230" y="198"/>
                      </a:lnTo>
                      <a:cubicBezTo>
                        <a:pt x="209" y="198"/>
                        <a:pt x="187" y="209"/>
                        <a:pt x="165" y="209"/>
                      </a:cubicBezTo>
                      <a:lnTo>
                        <a:pt x="66" y="209"/>
                      </a:lnTo>
                      <a:cubicBezTo>
                        <a:pt x="45" y="241"/>
                        <a:pt x="34" y="274"/>
                        <a:pt x="12" y="318"/>
                      </a:cubicBezTo>
                      <a:cubicBezTo>
                        <a:pt x="1" y="340"/>
                        <a:pt x="1" y="362"/>
                        <a:pt x="1" y="395"/>
                      </a:cubicBezTo>
                      <a:cubicBezTo>
                        <a:pt x="1" y="395"/>
                        <a:pt x="12" y="405"/>
                        <a:pt x="12" y="416"/>
                      </a:cubicBezTo>
                      <a:lnTo>
                        <a:pt x="34" y="471"/>
                      </a:lnTo>
                      <a:cubicBezTo>
                        <a:pt x="45" y="482"/>
                        <a:pt x="45" y="504"/>
                        <a:pt x="45" y="515"/>
                      </a:cubicBezTo>
                      <a:lnTo>
                        <a:pt x="45" y="537"/>
                      </a:lnTo>
                      <a:lnTo>
                        <a:pt x="121" y="537"/>
                      </a:lnTo>
                      <a:cubicBezTo>
                        <a:pt x="154" y="537"/>
                        <a:pt x="187" y="548"/>
                        <a:pt x="230" y="559"/>
                      </a:cubicBezTo>
                      <a:lnTo>
                        <a:pt x="274" y="570"/>
                      </a:lnTo>
                      <a:lnTo>
                        <a:pt x="340" y="580"/>
                      </a:lnTo>
                      <a:lnTo>
                        <a:pt x="384" y="580"/>
                      </a:lnTo>
                      <a:lnTo>
                        <a:pt x="449" y="591"/>
                      </a:lnTo>
                      <a:lnTo>
                        <a:pt x="493" y="602"/>
                      </a:lnTo>
                      <a:lnTo>
                        <a:pt x="482" y="591"/>
                      </a:lnTo>
                      <a:cubicBezTo>
                        <a:pt x="471" y="580"/>
                        <a:pt x="471" y="580"/>
                        <a:pt x="460" y="570"/>
                      </a:cubicBezTo>
                      <a:lnTo>
                        <a:pt x="460" y="559"/>
                      </a:lnTo>
                      <a:cubicBezTo>
                        <a:pt x="449" y="559"/>
                        <a:pt x="449" y="548"/>
                        <a:pt x="449" y="548"/>
                      </a:cubicBezTo>
                      <a:lnTo>
                        <a:pt x="449" y="526"/>
                      </a:lnTo>
                      <a:lnTo>
                        <a:pt x="449" y="504"/>
                      </a:lnTo>
                      <a:lnTo>
                        <a:pt x="449" y="493"/>
                      </a:lnTo>
                      <a:cubicBezTo>
                        <a:pt x="449" y="482"/>
                        <a:pt x="449" y="482"/>
                        <a:pt x="438" y="482"/>
                      </a:cubicBezTo>
                      <a:lnTo>
                        <a:pt x="416" y="482"/>
                      </a:lnTo>
                      <a:cubicBezTo>
                        <a:pt x="416" y="482"/>
                        <a:pt x="405" y="493"/>
                        <a:pt x="395" y="493"/>
                      </a:cubicBezTo>
                      <a:lnTo>
                        <a:pt x="384" y="493"/>
                      </a:lnTo>
                      <a:cubicBezTo>
                        <a:pt x="384" y="493"/>
                        <a:pt x="373" y="482"/>
                        <a:pt x="362" y="482"/>
                      </a:cubicBezTo>
                      <a:lnTo>
                        <a:pt x="351" y="471"/>
                      </a:lnTo>
                      <a:cubicBezTo>
                        <a:pt x="340" y="471"/>
                        <a:pt x="329" y="471"/>
                        <a:pt x="318" y="460"/>
                      </a:cubicBezTo>
                      <a:lnTo>
                        <a:pt x="274" y="449"/>
                      </a:lnTo>
                      <a:cubicBezTo>
                        <a:pt x="263" y="449"/>
                        <a:pt x="252" y="449"/>
                        <a:pt x="252" y="438"/>
                      </a:cubicBezTo>
                      <a:cubicBezTo>
                        <a:pt x="252" y="430"/>
                        <a:pt x="251" y="428"/>
                        <a:pt x="248" y="428"/>
                      </a:cubicBezTo>
                      <a:cubicBezTo>
                        <a:pt x="246" y="428"/>
                        <a:pt x="242" y="431"/>
                        <a:pt x="238" y="431"/>
                      </a:cubicBezTo>
                      <a:cubicBezTo>
                        <a:pt x="235" y="431"/>
                        <a:pt x="233" y="430"/>
                        <a:pt x="230" y="427"/>
                      </a:cubicBezTo>
                      <a:cubicBezTo>
                        <a:pt x="230" y="416"/>
                        <a:pt x="209" y="416"/>
                        <a:pt x="220" y="405"/>
                      </a:cubicBezTo>
                      <a:cubicBezTo>
                        <a:pt x="223" y="402"/>
                        <a:pt x="226" y="401"/>
                        <a:pt x="228" y="401"/>
                      </a:cubicBezTo>
                      <a:cubicBezTo>
                        <a:pt x="232" y="401"/>
                        <a:pt x="234" y="405"/>
                        <a:pt x="241" y="405"/>
                      </a:cubicBezTo>
                      <a:cubicBezTo>
                        <a:pt x="241" y="416"/>
                        <a:pt x="252" y="427"/>
                        <a:pt x="263" y="427"/>
                      </a:cubicBezTo>
                      <a:lnTo>
                        <a:pt x="274" y="427"/>
                      </a:lnTo>
                      <a:cubicBezTo>
                        <a:pt x="285" y="427"/>
                        <a:pt x="285" y="438"/>
                        <a:pt x="296" y="438"/>
                      </a:cubicBezTo>
                      <a:lnTo>
                        <a:pt x="329" y="438"/>
                      </a:lnTo>
                      <a:cubicBezTo>
                        <a:pt x="340" y="438"/>
                        <a:pt x="340" y="449"/>
                        <a:pt x="351" y="449"/>
                      </a:cubicBezTo>
                      <a:cubicBezTo>
                        <a:pt x="362" y="449"/>
                        <a:pt x="373" y="460"/>
                        <a:pt x="384" y="460"/>
                      </a:cubicBezTo>
                      <a:lnTo>
                        <a:pt x="460" y="460"/>
                      </a:lnTo>
                      <a:cubicBezTo>
                        <a:pt x="460" y="460"/>
                        <a:pt x="471" y="471"/>
                        <a:pt x="482" y="471"/>
                      </a:cubicBezTo>
                      <a:lnTo>
                        <a:pt x="482" y="482"/>
                      </a:lnTo>
                      <a:cubicBezTo>
                        <a:pt x="482" y="493"/>
                        <a:pt x="482" y="504"/>
                        <a:pt x="493" y="504"/>
                      </a:cubicBezTo>
                      <a:lnTo>
                        <a:pt x="493" y="537"/>
                      </a:lnTo>
                      <a:lnTo>
                        <a:pt x="504" y="537"/>
                      </a:lnTo>
                      <a:lnTo>
                        <a:pt x="504" y="570"/>
                      </a:lnTo>
                      <a:cubicBezTo>
                        <a:pt x="504" y="580"/>
                        <a:pt x="515" y="591"/>
                        <a:pt x="526" y="602"/>
                      </a:cubicBezTo>
                      <a:cubicBezTo>
                        <a:pt x="526" y="602"/>
                        <a:pt x="526" y="602"/>
                        <a:pt x="537" y="613"/>
                      </a:cubicBezTo>
                      <a:lnTo>
                        <a:pt x="559" y="613"/>
                      </a:lnTo>
                      <a:cubicBezTo>
                        <a:pt x="613" y="591"/>
                        <a:pt x="668" y="559"/>
                        <a:pt x="723" y="526"/>
                      </a:cubicBezTo>
                      <a:cubicBezTo>
                        <a:pt x="734" y="515"/>
                        <a:pt x="755" y="493"/>
                        <a:pt x="766" y="482"/>
                      </a:cubicBezTo>
                      <a:cubicBezTo>
                        <a:pt x="777" y="471"/>
                        <a:pt x="777" y="460"/>
                        <a:pt x="788" y="449"/>
                      </a:cubicBezTo>
                      <a:cubicBezTo>
                        <a:pt x="799" y="438"/>
                        <a:pt x="810" y="438"/>
                        <a:pt x="810" y="427"/>
                      </a:cubicBezTo>
                      <a:cubicBezTo>
                        <a:pt x="821" y="416"/>
                        <a:pt x="821" y="416"/>
                        <a:pt x="832" y="416"/>
                      </a:cubicBezTo>
                      <a:cubicBezTo>
                        <a:pt x="821" y="405"/>
                        <a:pt x="821" y="395"/>
                        <a:pt x="810" y="384"/>
                      </a:cubicBezTo>
                      <a:cubicBezTo>
                        <a:pt x="810" y="340"/>
                        <a:pt x="788" y="296"/>
                        <a:pt x="766" y="263"/>
                      </a:cubicBezTo>
                      <a:cubicBezTo>
                        <a:pt x="755" y="241"/>
                        <a:pt x="745" y="230"/>
                        <a:pt x="745" y="220"/>
                      </a:cubicBezTo>
                      <a:cubicBezTo>
                        <a:pt x="712" y="165"/>
                        <a:pt x="668" y="121"/>
                        <a:pt x="613" y="88"/>
                      </a:cubicBezTo>
                      <a:cubicBezTo>
                        <a:pt x="580" y="66"/>
                        <a:pt x="548" y="45"/>
                        <a:pt x="515" y="34"/>
                      </a:cubicBezTo>
                      <a:cubicBezTo>
                        <a:pt x="493" y="23"/>
                        <a:pt x="471" y="12"/>
                        <a:pt x="449" y="12"/>
                      </a:cubicBezTo>
                      <a:cubicBezTo>
                        <a:pt x="427" y="12"/>
                        <a:pt x="405" y="12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9" name="Google Shape;1719;p13"/>
                <p:cNvSpPr/>
                <p:nvPr/>
              </p:nvSpPr>
              <p:spPr>
                <a:xfrm>
                  <a:off x="8845800" y="1037900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0" name="Google Shape;1720;p13"/>
                <p:cNvSpPr/>
                <p:nvPr/>
              </p:nvSpPr>
              <p:spPr>
                <a:xfrm>
                  <a:off x="8820375" y="1023600"/>
                  <a:ext cx="27650" cy="21975"/>
                </a:xfrm>
                <a:custGeom>
                  <a:rect b="b" l="l" r="r" t="t"/>
                  <a:pathLst>
                    <a:path extrusionOk="0" h="879" w="1106">
                      <a:moveTo>
                        <a:pt x="711" y="728"/>
                      </a:moveTo>
                      <a:cubicBezTo>
                        <a:pt x="704" y="730"/>
                        <a:pt x="697" y="733"/>
                        <a:pt x="690" y="736"/>
                      </a:cubicBezTo>
                      <a:lnTo>
                        <a:pt x="701" y="736"/>
                      </a:lnTo>
                      <a:cubicBezTo>
                        <a:pt x="711" y="736"/>
                        <a:pt x="711" y="736"/>
                        <a:pt x="711" y="728"/>
                      </a:cubicBezTo>
                      <a:close/>
                      <a:moveTo>
                        <a:pt x="504" y="170"/>
                      </a:moveTo>
                      <a:cubicBezTo>
                        <a:pt x="512" y="170"/>
                        <a:pt x="520" y="173"/>
                        <a:pt x="526" y="179"/>
                      </a:cubicBezTo>
                      <a:cubicBezTo>
                        <a:pt x="547" y="179"/>
                        <a:pt x="569" y="189"/>
                        <a:pt x="591" y="189"/>
                      </a:cubicBezTo>
                      <a:cubicBezTo>
                        <a:pt x="613" y="189"/>
                        <a:pt x="635" y="200"/>
                        <a:pt x="646" y="211"/>
                      </a:cubicBezTo>
                      <a:cubicBezTo>
                        <a:pt x="679" y="222"/>
                        <a:pt x="711" y="244"/>
                        <a:pt x="755" y="266"/>
                      </a:cubicBezTo>
                      <a:cubicBezTo>
                        <a:pt x="799" y="299"/>
                        <a:pt x="843" y="343"/>
                        <a:pt x="876" y="386"/>
                      </a:cubicBezTo>
                      <a:cubicBezTo>
                        <a:pt x="886" y="408"/>
                        <a:pt x="897" y="419"/>
                        <a:pt x="897" y="441"/>
                      </a:cubicBezTo>
                      <a:cubicBezTo>
                        <a:pt x="930" y="474"/>
                        <a:pt x="941" y="507"/>
                        <a:pt x="941" y="550"/>
                      </a:cubicBezTo>
                      <a:cubicBezTo>
                        <a:pt x="943" y="552"/>
                        <a:pt x="944" y="554"/>
                        <a:pt x="945" y="555"/>
                      </a:cubicBezTo>
                      <a:lnTo>
                        <a:pt x="945" y="555"/>
                      </a:lnTo>
                      <a:cubicBezTo>
                        <a:pt x="945" y="555"/>
                        <a:pt x="945" y="555"/>
                        <a:pt x="944" y="555"/>
                      </a:cubicBezTo>
                      <a:cubicBezTo>
                        <a:pt x="942" y="555"/>
                        <a:pt x="941" y="558"/>
                        <a:pt x="941" y="561"/>
                      </a:cubicBezTo>
                      <a:cubicBezTo>
                        <a:pt x="930" y="572"/>
                        <a:pt x="919" y="572"/>
                        <a:pt x="908" y="583"/>
                      </a:cubicBezTo>
                      <a:cubicBezTo>
                        <a:pt x="908" y="594"/>
                        <a:pt x="897" y="605"/>
                        <a:pt x="886" y="616"/>
                      </a:cubicBezTo>
                      <a:cubicBezTo>
                        <a:pt x="876" y="627"/>
                        <a:pt x="865" y="638"/>
                        <a:pt x="843" y="660"/>
                      </a:cubicBezTo>
                      <a:cubicBezTo>
                        <a:pt x="805" y="688"/>
                        <a:pt x="759" y="708"/>
                        <a:pt x="712" y="727"/>
                      </a:cubicBezTo>
                      <a:lnTo>
                        <a:pt x="712" y="727"/>
                      </a:lnTo>
                      <a:cubicBezTo>
                        <a:pt x="712" y="727"/>
                        <a:pt x="711" y="726"/>
                        <a:pt x="711" y="725"/>
                      </a:cubicBezTo>
                      <a:cubicBezTo>
                        <a:pt x="711" y="726"/>
                        <a:pt x="711" y="727"/>
                        <a:pt x="711" y="728"/>
                      </a:cubicBezTo>
                      <a:lnTo>
                        <a:pt x="711" y="728"/>
                      </a:lnTo>
                      <a:cubicBezTo>
                        <a:pt x="712" y="728"/>
                        <a:pt x="712" y="727"/>
                        <a:pt x="712" y="727"/>
                      </a:cubicBezTo>
                      <a:lnTo>
                        <a:pt x="712" y="727"/>
                      </a:lnTo>
                      <a:cubicBezTo>
                        <a:pt x="713" y="736"/>
                        <a:pt x="722" y="736"/>
                        <a:pt x="722" y="736"/>
                      </a:cubicBezTo>
                      <a:lnTo>
                        <a:pt x="733" y="747"/>
                      </a:lnTo>
                      <a:cubicBezTo>
                        <a:pt x="733" y="747"/>
                        <a:pt x="733" y="752"/>
                        <a:pt x="737" y="752"/>
                      </a:cubicBezTo>
                      <a:cubicBezTo>
                        <a:pt x="738" y="752"/>
                        <a:pt x="741" y="751"/>
                        <a:pt x="744" y="747"/>
                      </a:cubicBezTo>
                      <a:cubicBezTo>
                        <a:pt x="744" y="758"/>
                        <a:pt x="744" y="769"/>
                        <a:pt x="744" y="769"/>
                      </a:cubicBezTo>
                      <a:cubicBezTo>
                        <a:pt x="739" y="780"/>
                        <a:pt x="731" y="783"/>
                        <a:pt x="722" y="783"/>
                      </a:cubicBezTo>
                      <a:cubicBezTo>
                        <a:pt x="714" y="783"/>
                        <a:pt x="706" y="780"/>
                        <a:pt x="701" y="780"/>
                      </a:cubicBezTo>
                      <a:lnTo>
                        <a:pt x="635" y="780"/>
                      </a:lnTo>
                      <a:cubicBezTo>
                        <a:pt x="624" y="780"/>
                        <a:pt x="624" y="780"/>
                        <a:pt x="613" y="769"/>
                      </a:cubicBezTo>
                      <a:cubicBezTo>
                        <a:pt x="613" y="769"/>
                        <a:pt x="613" y="758"/>
                        <a:pt x="602" y="758"/>
                      </a:cubicBezTo>
                      <a:lnTo>
                        <a:pt x="569" y="747"/>
                      </a:lnTo>
                      <a:lnTo>
                        <a:pt x="504" y="736"/>
                      </a:lnTo>
                      <a:lnTo>
                        <a:pt x="449" y="736"/>
                      </a:lnTo>
                      <a:lnTo>
                        <a:pt x="383" y="725"/>
                      </a:lnTo>
                      <a:lnTo>
                        <a:pt x="340" y="714"/>
                      </a:lnTo>
                      <a:cubicBezTo>
                        <a:pt x="307" y="704"/>
                        <a:pt x="274" y="693"/>
                        <a:pt x="241" y="693"/>
                      </a:cubicBezTo>
                      <a:lnTo>
                        <a:pt x="154" y="693"/>
                      </a:lnTo>
                      <a:lnTo>
                        <a:pt x="154" y="671"/>
                      </a:lnTo>
                      <a:cubicBezTo>
                        <a:pt x="165" y="660"/>
                        <a:pt x="154" y="638"/>
                        <a:pt x="154" y="627"/>
                      </a:cubicBezTo>
                      <a:lnTo>
                        <a:pt x="132" y="572"/>
                      </a:lnTo>
                      <a:cubicBezTo>
                        <a:pt x="132" y="561"/>
                        <a:pt x="121" y="550"/>
                        <a:pt x="121" y="550"/>
                      </a:cubicBezTo>
                      <a:cubicBezTo>
                        <a:pt x="121" y="518"/>
                        <a:pt x="121" y="496"/>
                        <a:pt x="132" y="474"/>
                      </a:cubicBezTo>
                      <a:cubicBezTo>
                        <a:pt x="143" y="430"/>
                        <a:pt x="165" y="397"/>
                        <a:pt x="176" y="364"/>
                      </a:cubicBezTo>
                      <a:cubicBezTo>
                        <a:pt x="165" y="354"/>
                        <a:pt x="154" y="343"/>
                        <a:pt x="143" y="332"/>
                      </a:cubicBezTo>
                      <a:lnTo>
                        <a:pt x="143" y="321"/>
                      </a:lnTo>
                      <a:cubicBezTo>
                        <a:pt x="143" y="321"/>
                        <a:pt x="154" y="310"/>
                        <a:pt x="165" y="310"/>
                      </a:cubicBezTo>
                      <a:lnTo>
                        <a:pt x="208" y="310"/>
                      </a:lnTo>
                      <a:cubicBezTo>
                        <a:pt x="208" y="310"/>
                        <a:pt x="208" y="321"/>
                        <a:pt x="208" y="321"/>
                      </a:cubicBezTo>
                      <a:cubicBezTo>
                        <a:pt x="219" y="310"/>
                        <a:pt x="230" y="299"/>
                        <a:pt x="241" y="288"/>
                      </a:cubicBezTo>
                      <a:cubicBezTo>
                        <a:pt x="252" y="277"/>
                        <a:pt x="274" y="266"/>
                        <a:pt x="285" y="255"/>
                      </a:cubicBezTo>
                      <a:cubicBezTo>
                        <a:pt x="296" y="244"/>
                        <a:pt x="307" y="233"/>
                        <a:pt x="329" y="222"/>
                      </a:cubicBezTo>
                      <a:cubicBezTo>
                        <a:pt x="372" y="189"/>
                        <a:pt x="427" y="179"/>
                        <a:pt x="482" y="179"/>
                      </a:cubicBezTo>
                      <a:cubicBezTo>
                        <a:pt x="487" y="173"/>
                        <a:pt x="495" y="170"/>
                        <a:pt x="504" y="170"/>
                      </a:cubicBezTo>
                      <a:close/>
                      <a:moveTo>
                        <a:pt x="457" y="1"/>
                      </a:moveTo>
                      <a:cubicBezTo>
                        <a:pt x="401" y="1"/>
                        <a:pt x="341" y="20"/>
                        <a:pt x="296" y="47"/>
                      </a:cubicBezTo>
                      <a:cubicBezTo>
                        <a:pt x="132" y="124"/>
                        <a:pt x="22" y="288"/>
                        <a:pt x="1" y="474"/>
                      </a:cubicBezTo>
                      <a:lnTo>
                        <a:pt x="1" y="518"/>
                      </a:lnTo>
                      <a:cubicBezTo>
                        <a:pt x="1" y="529"/>
                        <a:pt x="11" y="550"/>
                        <a:pt x="11" y="561"/>
                      </a:cubicBezTo>
                      <a:lnTo>
                        <a:pt x="33" y="616"/>
                      </a:lnTo>
                      <a:lnTo>
                        <a:pt x="33" y="627"/>
                      </a:lnTo>
                      <a:cubicBezTo>
                        <a:pt x="33" y="627"/>
                        <a:pt x="33" y="638"/>
                        <a:pt x="33" y="638"/>
                      </a:cubicBezTo>
                      <a:lnTo>
                        <a:pt x="33" y="693"/>
                      </a:lnTo>
                      <a:cubicBezTo>
                        <a:pt x="33" y="714"/>
                        <a:pt x="44" y="736"/>
                        <a:pt x="66" y="758"/>
                      </a:cubicBezTo>
                      <a:cubicBezTo>
                        <a:pt x="77" y="769"/>
                        <a:pt x="99" y="780"/>
                        <a:pt x="110" y="780"/>
                      </a:cubicBezTo>
                      <a:lnTo>
                        <a:pt x="121" y="780"/>
                      </a:lnTo>
                      <a:cubicBezTo>
                        <a:pt x="154" y="791"/>
                        <a:pt x="176" y="791"/>
                        <a:pt x="208" y="791"/>
                      </a:cubicBezTo>
                      <a:cubicBezTo>
                        <a:pt x="252" y="802"/>
                        <a:pt x="307" y="813"/>
                        <a:pt x="351" y="824"/>
                      </a:cubicBezTo>
                      <a:cubicBezTo>
                        <a:pt x="405" y="835"/>
                        <a:pt x="471" y="846"/>
                        <a:pt x="526" y="857"/>
                      </a:cubicBezTo>
                      <a:lnTo>
                        <a:pt x="602" y="868"/>
                      </a:lnTo>
                      <a:lnTo>
                        <a:pt x="657" y="879"/>
                      </a:lnTo>
                      <a:cubicBezTo>
                        <a:pt x="679" y="879"/>
                        <a:pt x="711" y="868"/>
                        <a:pt x="711" y="857"/>
                      </a:cubicBezTo>
                      <a:cubicBezTo>
                        <a:pt x="777" y="846"/>
                        <a:pt x="832" y="813"/>
                        <a:pt x="876" y="791"/>
                      </a:cubicBezTo>
                      <a:cubicBezTo>
                        <a:pt x="941" y="758"/>
                        <a:pt x="996" y="725"/>
                        <a:pt x="1040" y="682"/>
                      </a:cubicBezTo>
                      <a:cubicBezTo>
                        <a:pt x="1051" y="660"/>
                        <a:pt x="1061" y="649"/>
                        <a:pt x="1061" y="638"/>
                      </a:cubicBezTo>
                      <a:cubicBezTo>
                        <a:pt x="1061" y="616"/>
                        <a:pt x="1072" y="616"/>
                        <a:pt x="1061" y="605"/>
                      </a:cubicBezTo>
                      <a:cubicBezTo>
                        <a:pt x="1061" y="594"/>
                        <a:pt x="1051" y="583"/>
                        <a:pt x="1040" y="583"/>
                      </a:cubicBezTo>
                      <a:lnTo>
                        <a:pt x="1018" y="572"/>
                      </a:lnTo>
                      <a:cubicBezTo>
                        <a:pt x="1061" y="572"/>
                        <a:pt x="1105" y="529"/>
                        <a:pt x="1094" y="496"/>
                      </a:cubicBezTo>
                      <a:cubicBezTo>
                        <a:pt x="1083" y="463"/>
                        <a:pt x="1072" y="430"/>
                        <a:pt x="1061" y="397"/>
                      </a:cubicBezTo>
                      <a:cubicBezTo>
                        <a:pt x="1051" y="364"/>
                        <a:pt x="1029" y="332"/>
                        <a:pt x="1007" y="310"/>
                      </a:cubicBezTo>
                      <a:cubicBezTo>
                        <a:pt x="996" y="288"/>
                        <a:pt x="963" y="266"/>
                        <a:pt x="952" y="244"/>
                      </a:cubicBezTo>
                      <a:cubicBezTo>
                        <a:pt x="930" y="222"/>
                        <a:pt x="908" y="211"/>
                        <a:pt x="897" y="189"/>
                      </a:cubicBezTo>
                      <a:cubicBezTo>
                        <a:pt x="865" y="146"/>
                        <a:pt x="821" y="124"/>
                        <a:pt x="788" y="102"/>
                      </a:cubicBezTo>
                      <a:cubicBezTo>
                        <a:pt x="701" y="47"/>
                        <a:pt x="591" y="4"/>
                        <a:pt x="493" y="4"/>
                      </a:cubicBezTo>
                      <a:cubicBezTo>
                        <a:pt x="481" y="2"/>
                        <a:pt x="469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1" name="Google Shape;1721;p13"/>
                <p:cNvSpPr/>
                <p:nvPr/>
              </p:nvSpPr>
              <p:spPr>
                <a:xfrm>
                  <a:off x="8828850" y="1037075"/>
                  <a:ext cx="10425" cy="5500"/>
                </a:xfrm>
                <a:custGeom>
                  <a:rect b="b" l="l" r="r" t="t"/>
                  <a:pathLst>
                    <a:path extrusionOk="0" h="220" w="417">
                      <a:moveTo>
                        <a:pt x="1" y="0"/>
                      </a:moveTo>
                      <a:cubicBezTo>
                        <a:pt x="1" y="0"/>
                        <a:pt x="1" y="11"/>
                        <a:pt x="22" y="11"/>
                      </a:cubicBezTo>
                      <a:cubicBezTo>
                        <a:pt x="33" y="22"/>
                        <a:pt x="33" y="22"/>
                        <a:pt x="44" y="22"/>
                      </a:cubicBezTo>
                      <a:cubicBezTo>
                        <a:pt x="44" y="22"/>
                        <a:pt x="55" y="33"/>
                        <a:pt x="66" y="44"/>
                      </a:cubicBezTo>
                      <a:lnTo>
                        <a:pt x="99" y="55"/>
                      </a:lnTo>
                      <a:cubicBezTo>
                        <a:pt x="110" y="55"/>
                        <a:pt x="132" y="55"/>
                        <a:pt x="143" y="66"/>
                      </a:cubicBezTo>
                      <a:lnTo>
                        <a:pt x="154" y="66"/>
                      </a:lnTo>
                      <a:cubicBezTo>
                        <a:pt x="154" y="66"/>
                        <a:pt x="165" y="77"/>
                        <a:pt x="165" y="77"/>
                      </a:cubicBezTo>
                      <a:lnTo>
                        <a:pt x="219" y="77"/>
                      </a:lnTo>
                      <a:cubicBezTo>
                        <a:pt x="219" y="77"/>
                        <a:pt x="230" y="77"/>
                        <a:pt x="230" y="88"/>
                      </a:cubicBezTo>
                      <a:lnTo>
                        <a:pt x="230" y="121"/>
                      </a:lnTo>
                      <a:lnTo>
                        <a:pt x="230" y="132"/>
                      </a:lnTo>
                      <a:cubicBezTo>
                        <a:pt x="230" y="143"/>
                        <a:pt x="241" y="143"/>
                        <a:pt x="241" y="154"/>
                      </a:cubicBezTo>
                      <a:lnTo>
                        <a:pt x="252" y="165"/>
                      </a:lnTo>
                      <a:cubicBezTo>
                        <a:pt x="252" y="165"/>
                        <a:pt x="263" y="175"/>
                        <a:pt x="263" y="175"/>
                      </a:cubicBezTo>
                      <a:lnTo>
                        <a:pt x="274" y="186"/>
                      </a:lnTo>
                      <a:cubicBezTo>
                        <a:pt x="274" y="197"/>
                        <a:pt x="285" y="197"/>
                        <a:pt x="285" y="208"/>
                      </a:cubicBezTo>
                      <a:cubicBezTo>
                        <a:pt x="296" y="208"/>
                        <a:pt x="296" y="219"/>
                        <a:pt x="307" y="219"/>
                      </a:cubicBezTo>
                      <a:lnTo>
                        <a:pt x="372" y="219"/>
                      </a:lnTo>
                      <a:cubicBezTo>
                        <a:pt x="383" y="219"/>
                        <a:pt x="405" y="219"/>
                        <a:pt x="416" y="208"/>
                      </a:cubicBezTo>
                      <a:cubicBezTo>
                        <a:pt x="416" y="197"/>
                        <a:pt x="416" y="186"/>
                        <a:pt x="416" y="186"/>
                      </a:cubicBezTo>
                      <a:lnTo>
                        <a:pt x="405" y="186"/>
                      </a:lnTo>
                      <a:lnTo>
                        <a:pt x="394" y="175"/>
                      </a:lnTo>
                      <a:cubicBezTo>
                        <a:pt x="394" y="175"/>
                        <a:pt x="383" y="165"/>
                        <a:pt x="383" y="165"/>
                      </a:cubicBezTo>
                      <a:cubicBezTo>
                        <a:pt x="383" y="165"/>
                        <a:pt x="383" y="175"/>
                        <a:pt x="372" y="175"/>
                      </a:cubicBezTo>
                      <a:lnTo>
                        <a:pt x="329" y="175"/>
                      </a:lnTo>
                      <a:lnTo>
                        <a:pt x="329" y="197"/>
                      </a:lnTo>
                      <a:cubicBezTo>
                        <a:pt x="329" y="197"/>
                        <a:pt x="318" y="197"/>
                        <a:pt x="318" y="186"/>
                      </a:cubicBezTo>
                      <a:cubicBezTo>
                        <a:pt x="296" y="186"/>
                        <a:pt x="296" y="175"/>
                        <a:pt x="285" y="154"/>
                      </a:cubicBezTo>
                      <a:lnTo>
                        <a:pt x="285" y="132"/>
                      </a:lnTo>
                      <a:lnTo>
                        <a:pt x="274" y="132"/>
                      </a:lnTo>
                      <a:lnTo>
                        <a:pt x="274" y="99"/>
                      </a:lnTo>
                      <a:cubicBezTo>
                        <a:pt x="274" y="88"/>
                        <a:pt x="263" y="88"/>
                        <a:pt x="263" y="77"/>
                      </a:cubicBezTo>
                      <a:lnTo>
                        <a:pt x="263" y="66"/>
                      </a:lnTo>
                      <a:cubicBezTo>
                        <a:pt x="252" y="55"/>
                        <a:pt x="252" y="55"/>
                        <a:pt x="241" y="44"/>
                      </a:cubicBezTo>
                      <a:lnTo>
                        <a:pt x="219" y="44"/>
                      </a:lnTo>
                      <a:cubicBezTo>
                        <a:pt x="208" y="50"/>
                        <a:pt x="200" y="52"/>
                        <a:pt x="193" y="52"/>
                      </a:cubicBezTo>
                      <a:cubicBezTo>
                        <a:pt x="187" y="52"/>
                        <a:pt x="181" y="50"/>
                        <a:pt x="176" y="44"/>
                      </a:cubicBezTo>
                      <a:cubicBezTo>
                        <a:pt x="165" y="44"/>
                        <a:pt x="154" y="44"/>
                        <a:pt x="143" y="33"/>
                      </a:cubicBezTo>
                      <a:lnTo>
                        <a:pt x="77" y="33"/>
                      </a:lnTo>
                      <a:cubicBezTo>
                        <a:pt x="66" y="33"/>
                        <a:pt x="66" y="22"/>
                        <a:pt x="66" y="22"/>
                      </a:cubicBezTo>
                      <a:lnTo>
                        <a:pt x="55" y="22"/>
                      </a:lnTo>
                      <a:cubicBezTo>
                        <a:pt x="33" y="11"/>
                        <a:pt x="33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2" name="Google Shape;1722;p13"/>
                <p:cNvSpPr/>
                <p:nvPr/>
              </p:nvSpPr>
              <p:spPr>
                <a:xfrm>
                  <a:off x="8823375" y="1029425"/>
                  <a:ext cx="13700" cy="4950"/>
                </a:xfrm>
                <a:custGeom>
                  <a:rect b="b" l="l" r="r" t="t"/>
                  <a:pathLst>
                    <a:path extrusionOk="0" h="198" w="548">
                      <a:moveTo>
                        <a:pt x="351" y="0"/>
                      </a:moveTo>
                      <a:cubicBezTo>
                        <a:pt x="340" y="11"/>
                        <a:pt x="329" y="11"/>
                        <a:pt x="318" y="11"/>
                      </a:cubicBezTo>
                      <a:lnTo>
                        <a:pt x="307" y="11"/>
                      </a:lnTo>
                      <a:cubicBezTo>
                        <a:pt x="307" y="17"/>
                        <a:pt x="304" y="19"/>
                        <a:pt x="302" y="19"/>
                      </a:cubicBezTo>
                      <a:cubicBezTo>
                        <a:pt x="299" y="19"/>
                        <a:pt x="296" y="17"/>
                        <a:pt x="296" y="11"/>
                      </a:cubicBezTo>
                      <a:lnTo>
                        <a:pt x="263" y="22"/>
                      </a:lnTo>
                      <a:lnTo>
                        <a:pt x="241" y="22"/>
                      </a:lnTo>
                      <a:lnTo>
                        <a:pt x="220" y="33"/>
                      </a:lnTo>
                      <a:lnTo>
                        <a:pt x="209" y="44"/>
                      </a:lnTo>
                      <a:lnTo>
                        <a:pt x="187" y="55"/>
                      </a:lnTo>
                      <a:lnTo>
                        <a:pt x="99" y="55"/>
                      </a:lnTo>
                      <a:cubicBezTo>
                        <a:pt x="88" y="55"/>
                        <a:pt x="77" y="44"/>
                        <a:pt x="77" y="44"/>
                      </a:cubicBezTo>
                      <a:cubicBezTo>
                        <a:pt x="77" y="33"/>
                        <a:pt x="77" y="22"/>
                        <a:pt x="66" y="22"/>
                      </a:cubicBezTo>
                      <a:lnTo>
                        <a:pt x="23" y="22"/>
                      </a:lnTo>
                      <a:cubicBezTo>
                        <a:pt x="23" y="33"/>
                        <a:pt x="12" y="33"/>
                        <a:pt x="12" y="44"/>
                      </a:cubicBezTo>
                      <a:cubicBezTo>
                        <a:pt x="1" y="44"/>
                        <a:pt x="12" y="44"/>
                        <a:pt x="12" y="55"/>
                      </a:cubicBezTo>
                      <a:cubicBezTo>
                        <a:pt x="23" y="66"/>
                        <a:pt x="34" y="66"/>
                        <a:pt x="45" y="77"/>
                      </a:cubicBezTo>
                      <a:cubicBezTo>
                        <a:pt x="56" y="77"/>
                        <a:pt x="66" y="88"/>
                        <a:pt x="77" y="88"/>
                      </a:cubicBezTo>
                      <a:lnTo>
                        <a:pt x="110" y="110"/>
                      </a:lnTo>
                      <a:lnTo>
                        <a:pt x="165" y="110"/>
                      </a:lnTo>
                      <a:cubicBezTo>
                        <a:pt x="187" y="110"/>
                        <a:pt x="209" y="88"/>
                        <a:pt x="231" y="88"/>
                      </a:cubicBezTo>
                      <a:lnTo>
                        <a:pt x="263" y="88"/>
                      </a:ln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85" y="66"/>
                        <a:pt x="296" y="66"/>
                        <a:pt x="307" y="66"/>
                      </a:cubicBezTo>
                      <a:cubicBezTo>
                        <a:pt x="318" y="66"/>
                        <a:pt x="329" y="55"/>
                        <a:pt x="340" y="55"/>
                      </a:cubicBezTo>
                      <a:lnTo>
                        <a:pt x="362" y="55"/>
                      </a:lnTo>
                      <a:cubicBezTo>
                        <a:pt x="362" y="55"/>
                        <a:pt x="373" y="44"/>
                        <a:pt x="373" y="44"/>
                      </a:cubicBezTo>
                      <a:cubicBezTo>
                        <a:pt x="373" y="44"/>
                        <a:pt x="373" y="66"/>
                        <a:pt x="373" y="88"/>
                      </a:cubicBezTo>
                      <a:cubicBezTo>
                        <a:pt x="373" y="99"/>
                        <a:pt x="373" y="121"/>
                        <a:pt x="373" y="131"/>
                      </a:cubicBezTo>
                      <a:cubicBezTo>
                        <a:pt x="384" y="142"/>
                        <a:pt x="395" y="164"/>
                        <a:pt x="406" y="164"/>
                      </a:cubicBezTo>
                      <a:lnTo>
                        <a:pt x="449" y="164"/>
                      </a:lnTo>
                      <a:cubicBezTo>
                        <a:pt x="449" y="175"/>
                        <a:pt x="460" y="175"/>
                        <a:pt x="471" y="175"/>
                      </a:cubicBezTo>
                      <a:lnTo>
                        <a:pt x="482" y="175"/>
                      </a:lnTo>
                      <a:cubicBezTo>
                        <a:pt x="504" y="186"/>
                        <a:pt x="515" y="186"/>
                        <a:pt x="526" y="197"/>
                      </a:cubicBezTo>
                      <a:cubicBezTo>
                        <a:pt x="526" y="197"/>
                        <a:pt x="548" y="197"/>
                        <a:pt x="548" y="186"/>
                      </a:cubicBezTo>
                      <a:cubicBezTo>
                        <a:pt x="548" y="175"/>
                        <a:pt x="537" y="175"/>
                        <a:pt x="526" y="175"/>
                      </a:cubicBezTo>
                      <a:cubicBezTo>
                        <a:pt x="515" y="164"/>
                        <a:pt x="504" y="164"/>
                        <a:pt x="493" y="164"/>
                      </a:cubicBezTo>
                      <a:cubicBezTo>
                        <a:pt x="493" y="153"/>
                        <a:pt x="482" y="153"/>
                        <a:pt x="471" y="153"/>
                      </a:cubicBezTo>
                      <a:cubicBezTo>
                        <a:pt x="449" y="142"/>
                        <a:pt x="438" y="142"/>
                        <a:pt x="427" y="131"/>
                      </a:cubicBezTo>
                      <a:cubicBezTo>
                        <a:pt x="406" y="131"/>
                        <a:pt x="395" y="121"/>
                        <a:pt x="395" y="110"/>
                      </a:cubicBezTo>
                      <a:cubicBezTo>
                        <a:pt x="395" y="99"/>
                        <a:pt x="395" y="99"/>
                        <a:pt x="395" y="99"/>
                      </a:cubicBezTo>
                      <a:cubicBezTo>
                        <a:pt x="395" y="88"/>
                        <a:pt x="395" y="77"/>
                        <a:pt x="406" y="77"/>
                      </a:cubicBezTo>
                      <a:cubicBezTo>
                        <a:pt x="406" y="66"/>
                        <a:pt x="406" y="66"/>
                        <a:pt x="406" y="55"/>
                      </a:cubicBezTo>
                      <a:cubicBezTo>
                        <a:pt x="406" y="44"/>
                        <a:pt x="395" y="33"/>
                        <a:pt x="395" y="22"/>
                      </a:cubicBezTo>
                      <a:cubicBezTo>
                        <a:pt x="395" y="11"/>
                        <a:pt x="362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3" name="Google Shape;1723;p13"/>
              <p:cNvGrpSpPr/>
              <p:nvPr/>
            </p:nvGrpSpPr>
            <p:grpSpPr>
              <a:xfrm flipH="1" rot="10800000">
                <a:off x="4759888" y="4100450"/>
                <a:ext cx="55825" cy="44400"/>
                <a:chOff x="8347600" y="1441475"/>
                <a:chExt cx="55825" cy="44400"/>
              </a:xfrm>
            </p:grpSpPr>
            <p:sp>
              <p:nvSpPr>
                <p:cNvPr id="1724" name="Google Shape;1724;p1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5" name="Google Shape;1725;p1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rect b="b" l="l" r="r" t="t"/>
                  <a:pathLst>
                    <a:path extrusionOk="0" h="1776" w="2233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6" name="Google Shape;1726;p1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rect b="b" l="l" r="r" t="t"/>
                  <a:pathLst>
                    <a:path extrusionOk="0" h="1263" w="767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7" name="Google Shape;1727;p13"/>
              <p:cNvGrpSpPr/>
              <p:nvPr/>
            </p:nvGrpSpPr>
            <p:grpSpPr>
              <a:xfrm flipH="1" rot="10800000">
                <a:off x="4729700" y="4892400"/>
                <a:ext cx="80675" cy="73725"/>
                <a:chOff x="7502975" y="324575"/>
                <a:chExt cx="80675" cy="73725"/>
              </a:xfrm>
            </p:grpSpPr>
            <p:sp>
              <p:nvSpPr>
                <p:cNvPr id="1728" name="Google Shape;1728;p1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9" name="Google Shape;1729;p1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rect b="b" l="l" r="r" t="t"/>
                  <a:pathLst>
                    <a:path extrusionOk="0" h="264" w="165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0" name="Google Shape;1730;p1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1" name="Google Shape;1731;p1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rect b="b" l="l" r="r" t="t"/>
                  <a:pathLst>
                    <a:path extrusionOk="0" h="2949" w="3227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2" name="Google Shape;1732;p1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rect b="b" l="l" r="r" t="t"/>
                  <a:pathLst>
                    <a:path extrusionOk="0" h="2241" w="1751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33" name="Google Shape;1733;p13"/>
              <p:cNvGrpSpPr/>
              <p:nvPr/>
            </p:nvGrpSpPr>
            <p:grpSpPr>
              <a:xfrm flipH="1" rot="10800000">
                <a:off x="4914938" y="4289400"/>
                <a:ext cx="71100" cy="74200"/>
                <a:chOff x="8502650" y="1222725"/>
                <a:chExt cx="71100" cy="74200"/>
              </a:xfrm>
            </p:grpSpPr>
            <p:sp>
              <p:nvSpPr>
                <p:cNvPr id="1734" name="Google Shape;1734;p1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5" name="Google Shape;1735;p1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rect b="b" l="l" r="r" t="t"/>
                  <a:pathLst>
                    <a:path extrusionOk="0" h="2968" w="2844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6" name="Google Shape;1736;p1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rect b="b" l="l" r="r" t="t"/>
                  <a:pathLst>
                    <a:path extrusionOk="0" h="1415" w="1128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7" name="Google Shape;1737;p1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rect b="b" l="l" r="r" t="t"/>
                  <a:pathLst>
                    <a:path extrusionOk="0" h="1767" w="1379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38" name="Google Shape;1738;p13"/>
              <p:cNvGrpSpPr/>
              <p:nvPr/>
            </p:nvGrpSpPr>
            <p:grpSpPr>
              <a:xfrm flipH="1" rot="10800000">
                <a:off x="4048100" y="4849000"/>
                <a:ext cx="157250" cy="160550"/>
                <a:chOff x="7568050" y="747400"/>
                <a:chExt cx="157250" cy="160550"/>
              </a:xfrm>
            </p:grpSpPr>
            <p:sp>
              <p:nvSpPr>
                <p:cNvPr id="1739" name="Google Shape;1739;p1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0" name="Google Shape;1740;p1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rect b="b" l="l" r="r" t="t"/>
                  <a:pathLst>
                    <a:path extrusionOk="0" h="6422" w="629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1" name="Google Shape;1741;p1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rect b="b" l="l" r="r" t="t"/>
                  <a:pathLst>
                    <a:path extrusionOk="0" h="3210" w="2352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2" name="Google Shape;1742;p1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rect b="b" l="l" r="r" t="t"/>
                  <a:pathLst>
                    <a:path extrusionOk="0" h="3904" w="2976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43" name="Google Shape;1743;p13"/>
              <p:cNvGrpSpPr/>
              <p:nvPr/>
            </p:nvGrpSpPr>
            <p:grpSpPr>
              <a:xfrm flipH="1" rot="10800000">
                <a:off x="4381175" y="4141013"/>
                <a:ext cx="32825" cy="22950"/>
                <a:chOff x="8097425" y="1383825"/>
                <a:chExt cx="32825" cy="22950"/>
              </a:xfrm>
            </p:grpSpPr>
            <p:sp>
              <p:nvSpPr>
                <p:cNvPr id="1744" name="Google Shape;1744;p1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5" name="Google Shape;1745;p1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rect b="b" l="l" r="r" t="t"/>
                  <a:pathLst>
                    <a:path extrusionOk="0" h="918" w="1313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6" name="Google Shape;1746;p1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rect b="b" l="l" r="r" t="t"/>
                  <a:pathLst>
                    <a:path extrusionOk="0" h="209" w="351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7" name="Google Shape;1747;p1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rect b="b" l="l" r="r" t="t"/>
                  <a:pathLst>
                    <a:path extrusionOk="0" h="657" w="755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48" name="Google Shape;1748;p13"/>
              <p:cNvSpPr/>
              <p:nvPr/>
            </p:nvSpPr>
            <p:spPr>
              <a:xfrm flipH="1" rot="10800000">
                <a:off x="3595513" y="489177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13"/>
              <p:cNvSpPr/>
              <p:nvPr/>
            </p:nvSpPr>
            <p:spPr>
              <a:xfrm flipH="1" rot="10800000">
                <a:off x="4475138" y="4536813"/>
                <a:ext cx="51900" cy="44850"/>
              </a:xfrm>
              <a:custGeom>
                <a:rect b="b" l="l" r="r" t="t"/>
                <a:pathLst>
                  <a:path extrusionOk="0" h="1794" w="2076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13"/>
              <p:cNvSpPr/>
              <p:nvPr/>
            </p:nvSpPr>
            <p:spPr>
              <a:xfrm flipH="1" rot="10800000">
                <a:off x="2969863" y="4974500"/>
                <a:ext cx="44850" cy="33675"/>
              </a:xfrm>
              <a:custGeom>
                <a:rect b="b" l="l" r="r" t="t"/>
                <a:pathLst>
                  <a:path extrusionOk="0" h="1347" w="1794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13"/>
              <p:cNvSpPr/>
              <p:nvPr/>
            </p:nvSpPr>
            <p:spPr>
              <a:xfrm flipH="1" rot="10800000">
                <a:off x="4720213" y="3677425"/>
                <a:ext cx="45475" cy="39425"/>
              </a:xfrm>
              <a:custGeom>
                <a:rect b="b" l="l" r="r" t="t"/>
                <a:pathLst>
                  <a:path extrusionOk="0" h="1577" w="1819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13"/>
              <p:cNvSpPr/>
              <p:nvPr/>
            </p:nvSpPr>
            <p:spPr>
              <a:xfrm flipH="1" rot="10800000">
                <a:off x="3350338" y="4815450"/>
                <a:ext cx="72200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13"/>
              <p:cNvSpPr/>
              <p:nvPr/>
            </p:nvSpPr>
            <p:spPr>
              <a:xfrm flipH="1" rot="10800000">
                <a:off x="4532363" y="3957425"/>
                <a:ext cx="67600" cy="57100"/>
              </a:xfrm>
              <a:custGeom>
                <a:rect b="b" l="l" r="r" t="t"/>
                <a:pathLst>
                  <a:path extrusionOk="0" h="2284" w="2704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13"/>
              <p:cNvSpPr/>
              <p:nvPr/>
            </p:nvSpPr>
            <p:spPr>
              <a:xfrm flipH="1" rot="10800000">
                <a:off x="4673825" y="4609863"/>
                <a:ext cx="34750" cy="57450"/>
              </a:xfrm>
              <a:custGeom>
                <a:rect b="b" l="l" r="r" t="t"/>
                <a:pathLst>
                  <a:path extrusionOk="0" h="2298" w="139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13"/>
              <p:cNvSpPr/>
              <p:nvPr/>
            </p:nvSpPr>
            <p:spPr>
              <a:xfrm flipH="1" rot="10800000">
                <a:off x="3991675" y="4497050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13"/>
              <p:cNvSpPr/>
              <p:nvPr/>
            </p:nvSpPr>
            <p:spPr>
              <a:xfrm rot="10800000">
                <a:off x="4599975" y="4333125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13"/>
              <p:cNvSpPr/>
              <p:nvPr/>
            </p:nvSpPr>
            <p:spPr>
              <a:xfrm rot="10800000">
                <a:off x="4337050" y="487671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13"/>
              <p:cNvSpPr/>
              <p:nvPr/>
            </p:nvSpPr>
            <p:spPr>
              <a:xfrm rot="10800000">
                <a:off x="4359575" y="472813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13"/>
              <p:cNvSpPr/>
              <p:nvPr/>
            </p:nvSpPr>
            <p:spPr>
              <a:xfrm rot="10800000">
                <a:off x="4506125" y="5045975"/>
                <a:ext cx="25200" cy="21325"/>
              </a:xfrm>
              <a:custGeom>
                <a:rect b="b" l="l" r="r" t="t"/>
                <a:pathLst>
                  <a:path extrusionOk="0" h="853" w="1008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0" name="Google Shape;1760;p13"/>
            <p:cNvGrpSpPr/>
            <p:nvPr/>
          </p:nvGrpSpPr>
          <p:grpSpPr>
            <a:xfrm>
              <a:off x="6071213" y="-53112"/>
              <a:ext cx="3072788" cy="2804088"/>
              <a:chOff x="6071213" y="-53112"/>
              <a:chExt cx="3072788" cy="2804088"/>
            </a:xfrm>
          </p:grpSpPr>
          <p:sp>
            <p:nvSpPr>
              <p:cNvPr id="1761" name="Google Shape;1761;p13"/>
              <p:cNvSpPr/>
              <p:nvPr/>
            </p:nvSpPr>
            <p:spPr>
              <a:xfrm flipH="1" rot="10800000">
                <a:off x="8455425" y="1345325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13"/>
              <p:cNvSpPr/>
              <p:nvPr/>
            </p:nvSpPr>
            <p:spPr>
              <a:xfrm flipH="1" rot="10800000">
                <a:off x="8963363" y="824263"/>
                <a:ext cx="36125" cy="31000"/>
              </a:xfrm>
              <a:custGeom>
                <a:rect b="b" l="l" r="r" t="t"/>
                <a:pathLst>
                  <a:path extrusionOk="0" h="1240" w="1445">
                    <a:moveTo>
                      <a:pt x="821" y="1"/>
                    </a:moveTo>
                    <a:cubicBezTo>
                      <a:pt x="274" y="1"/>
                      <a:pt x="1" y="668"/>
                      <a:pt x="384" y="1062"/>
                    </a:cubicBezTo>
                    <a:cubicBezTo>
                      <a:pt x="510" y="1184"/>
                      <a:pt x="665" y="1240"/>
                      <a:pt x="816" y="1240"/>
                    </a:cubicBezTo>
                    <a:cubicBezTo>
                      <a:pt x="1137" y="1240"/>
                      <a:pt x="1445" y="992"/>
                      <a:pt x="1445" y="613"/>
                    </a:cubicBezTo>
                    <a:cubicBezTo>
                      <a:pt x="1445" y="274"/>
                      <a:pt x="1171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13"/>
              <p:cNvSpPr/>
              <p:nvPr/>
            </p:nvSpPr>
            <p:spPr>
              <a:xfrm flipH="1" rot="10800000">
                <a:off x="8759650" y="420150"/>
                <a:ext cx="74125" cy="63500"/>
              </a:xfrm>
              <a:custGeom>
                <a:rect b="b" l="l" r="r" t="t"/>
                <a:pathLst>
                  <a:path extrusionOk="0" h="2540" w="2965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13"/>
              <p:cNvSpPr/>
              <p:nvPr/>
            </p:nvSpPr>
            <p:spPr>
              <a:xfrm flipH="1" rot="10800000">
                <a:off x="8407200" y="28605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13"/>
              <p:cNvSpPr/>
              <p:nvPr/>
            </p:nvSpPr>
            <p:spPr>
              <a:xfrm flipH="1" rot="10800000">
                <a:off x="8264200" y="1492950"/>
                <a:ext cx="51725" cy="85325"/>
              </a:xfrm>
              <a:custGeom>
                <a:rect b="b" l="l" r="r" t="t"/>
                <a:pathLst>
                  <a:path extrusionOk="0" h="3413" w="2069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13"/>
              <p:cNvSpPr/>
              <p:nvPr/>
            </p:nvSpPr>
            <p:spPr>
              <a:xfrm flipH="1" rot="10800000">
                <a:off x="8699813" y="1068813"/>
                <a:ext cx="34750" cy="57450"/>
              </a:xfrm>
              <a:custGeom>
                <a:rect b="b" l="l" r="r" t="t"/>
                <a:pathLst>
                  <a:path extrusionOk="0" h="2298" w="139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67" name="Google Shape;1767;p13"/>
              <p:cNvGrpSpPr/>
              <p:nvPr/>
            </p:nvGrpSpPr>
            <p:grpSpPr>
              <a:xfrm flipH="1" rot="10800000">
                <a:off x="7270963" y="1242363"/>
                <a:ext cx="76300" cy="134575"/>
                <a:chOff x="8292650" y="153875"/>
                <a:chExt cx="76300" cy="134575"/>
              </a:xfrm>
            </p:grpSpPr>
            <p:sp>
              <p:nvSpPr>
                <p:cNvPr id="1768" name="Google Shape;1768;p1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1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rect b="b" l="l" r="r" t="t"/>
                  <a:pathLst>
                    <a:path extrusionOk="0" h="5383" w="3052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1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rect b="b" l="l" r="r" t="t"/>
                  <a:pathLst>
                    <a:path extrusionOk="0" h="1773" w="2243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71" name="Google Shape;1771;p13"/>
              <p:cNvGrpSpPr/>
              <p:nvPr/>
            </p:nvGrpSpPr>
            <p:grpSpPr>
              <a:xfrm flipH="1" rot="10800000">
                <a:off x="9028050" y="290550"/>
                <a:ext cx="115950" cy="86125"/>
                <a:chOff x="8839525" y="1569650"/>
                <a:chExt cx="115950" cy="86125"/>
              </a:xfrm>
            </p:grpSpPr>
            <p:sp>
              <p:nvSpPr>
                <p:cNvPr id="1772" name="Google Shape;1772;p1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rect b="b" l="l" r="r" t="t"/>
                  <a:pathLst>
                    <a:path extrusionOk="0" h="3445" w="4638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3" name="Google Shape;1773;p1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rect b="b" l="l" r="r" t="t"/>
                  <a:pathLst>
                    <a:path extrusionOk="0" h="2888" w="1696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74" name="Google Shape;1774;p13"/>
              <p:cNvSpPr/>
              <p:nvPr/>
            </p:nvSpPr>
            <p:spPr>
              <a:xfrm flipH="1" rot="10800000">
                <a:off x="8552075" y="7994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13"/>
              <p:cNvSpPr/>
              <p:nvPr/>
            </p:nvSpPr>
            <p:spPr>
              <a:xfrm flipH="1" rot="10800000">
                <a:off x="8550175" y="799138"/>
                <a:ext cx="550" cy="1125"/>
              </a:xfrm>
              <a:custGeom>
                <a:rect b="b" l="l" r="r" t="t"/>
                <a:pathLst>
                  <a:path extrusionOk="0" h="45" w="22">
                    <a:moveTo>
                      <a:pt x="0" y="1"/>
                    </a:moveTo>
                    <a:cubicBezTo>
                      <a:pt x="0" y="23"/>
                      <a:pt x="0" y="34"/>
                      <a:pt x="11" y="44"/>
                    </a:cubicBezTo>
                    <a:lnTo>
                      <a:pt x="22" y="44"/>
                    </a:lnTo>
                    <a:cubicBezTo>
                      <a:pt x="11" y="34"/>
                      <a:pt x="11" y="1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76" name="Google Shape;1776;p13"/>
              <p:cNvGrpSpPr/>
              <p:nvPr/>
            </p:nvGrpSpPr>
            <p:grpSpPr>
              <a:xfrm flipH="1" rot="10800000">
                <a:off x="8512150" y="778463"/>
                <a:ext cx="48150" cy="36350"/>
                <a:chOff x="8512150" y="4124863"/>
                <a:chExt cx="48150" cy="36350"/>
              </a:xfrm>
            </p:grpSpPr>
            <p:sp>
              <p:nvSpPr>
                <p:cNvPr id="1777" name="Google Shape;1777;p1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rect b="b" l="l" r="r" t="t"/>
                  <a:pathLst>
                    <a:path extrusionOk="0" h="78" w="99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8" name="Google Shape;1778;p1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rect b="b" l="l" r="r" t="t"/>
                  <a:pathLst>
                    <a:path extrusionOk="0" h="1454" w="1926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9" name="Google Shape;1779;p1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rect b="b" l="l" r="r" t="t"/>
                  <a:pathLst>
                    <a:path extrusionOk="0" h="23" w="165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0" name="Google Shape;1780;p1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rect b="b" l="l" r="r" t="t"/>
                  <a:pathLst>
                    <a:path extrusionOk="0" h="1007" w="1303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1" name="Google Shape;1781;p13"/>
              <p:cNvGrpSpPr/>
              <p:nvPr/>
            </p:nvGrpSpPr>
            <p:grpSpPr>
              <a:xfrm flipH="1" rot="10800000">
                <a:off x="8921813" y="1987050"/>
                <a:ext cx="119250" cy="106125"/>
                <a:chOff x="8527250" y="1363000"/>
                <a:chExt cx="119250" cy="106125"/>
              </a:xfrm>
            </p:grpSpPr>
            <p:sp>
              <p:nvSpPr>
                <p:cNvPr id="1782" name="Google Shape;1782;p1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rect b="b" l="l" r="r" t="t"/>
                  <a:pathLst>
                    <a:path extrusionOk="0" h="44" w="78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3" name="Google Shape;1783;p1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4" name="Google Shape;1784;p1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rect b="b" l="l" r="r" t="t"/>
                  <a:pathLst>
                    <a:path extrusionOk="0" h="4245" w="477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5" name="Google Shape;1785;p1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rect b="b" l="l" r="r" t="t"/>
                  <a:pathLst>
                    <a:path extrusionOk="0" h="3032" w="1849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86" name="Google Shape;1786;p13"/>
              <p:cNvSpPr/>
              <p:nvPr/>
            </p:nvSpPr>
            <p:spPr>
              <a:xfrm flipH="1" rot="10800000">
                <a:off x="8915538" y="2728450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13"/>
              <p:cNvSpPr/>
              <p:nvPr/>
            </p:nvSpPr>
            <p:spPr>
              <a:xfrm flipH="1" rot="10800000">
                <a:off x="8884988" y="2353675"/>
                <a:ext cx="35675" cy="28525"/>
              </a:xfrm>
              <a:custGeom>
                <a:rect b="b" l="l" r="r" t="t"/>
                <a:pathLst>
                  <a:path extrusionOk="0" h="1141" w="1427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13"/>
              <p:cNvSpPr/>
              <p:nvPr/>
            </p:nvSpPr>
            <p:spPr>
              <a:xfrm flipH="1" rot="10800000">
                <a:off x="6071213" y="1628938"/>
                <a:ext cx="59875" cy="49675"/>
              </a:xfrm>
              <a:custGeom>
                <a:rect b="b" l="l" r="r" t="t"/>
                <a:pathLst>
                  <a:path extrusionOk="0" h="1987" w="2395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89" name="Google Shape;1789;p13"/>
              <p:cNvGrpSpPr/>
              <p:nvPr/>
            </p:nvGrpSpPr>
            <p:grpSpPr>
              <a:xfrm rot="10800000">
                <a:off x="7928563" y="188863"/>
                <a:ext cx="28475" cy="22300"/>
                <a:chOff x="117600" y="5032275"/>
                <a:chExt cx="28475" cy="22300"/>
              </a:xfrm>
            </p:grpSpPr>
            <p:sp>
              <p:nvSpPr>
                <p:cNvPr id="1790" name="Google Shape;1790;p13"/>
                <p:cNvSpPr/>
                <p:nvPr/>
              </p:nvSpPr>
              <p:spPr>
                <a:xfrm flipH="1">
                  <a:off x="120350" y="5035375"/>
                  <a:ext cx="22700" cy="16450"/>
                </a:xfrm>
                <a:custGeom>
                  <a:rect b="b" l="l" r="r" t="t"/>
                  <a:pathLst>
                    <a:path extrusionOk="0" h="658" w="908">
                      <a:moveTo>
                        <a:pt x="569" y="1"/>
                      </a:moveTo>
                      <a:cubicBezTo>
                        <a:pt x="569" y="1"/>
                        <a:pt x="569" y="23"/>
                        <a:pt x="569" y="34"/>
                      </a:cubicBezTo>
                      <a:lnTo>
                        <a:pt x="604" y="34"/>
                      </a:lnTo>
                      <a:cubicBezTo>
                        <a:pt x="591" y="26"/>
                        <a:pt x="578" y="14"/>
                        <a:pt x="569" y="1"/>
                      </a:cubicBezTo>
                      <a:close/>
                      <a:moveTo>
                        <a:pt x="604" y="34"/>
                      </a:moveTo>
                      <a:cubicBezTo>
                        <a:pt x="609" y="36"/>
                        <a:pt x="614" y="39"/>
                        <a:pt x="619" y="40"/>
                      </a:cubicBezTo>
                      <a:lnTo>
                        <a:pt x="619" y="40"/>
                      </a:lnTo>
                      <a:lnTo>
                        <a:pt x="613" y="34"/>
                      </a:lnTo>
                      <a:close/>
                      <a:moveTo>
                        <a:pt x="613" y="471"/>
                      </a:moveTo>
                      <a:cubicBezTo>
                        <a:pt x="624" y="482"/>
                        <a:pt x="613" y="482"/>
                        <a:pt x="613" y="493"/>
                      </a:cubicBezTo>
                      <a:lnTo>
                        <a:pt x="558" y="504"/>
                      </a:lnTo>
                      <a:lnTo>
                        <a:pt x="547" y="515"/>
                      </a:lnTo>
                      <a:lnTo>
                        <a:pt x="481" y="515"/>
                      </a:lnTo>
                      <a:cubicBezTo>
                        <a:pt x="492" y="515"/>
                        <a:pt x="514" y="515"/>
                        <a:pt x="525" y="504"/>
                      </a:cubicBezTo>
                      <a:cubicBezTo>
                        <a:pt x="536" y="504"/>
                        <a:pt x="547" y="493"/>
                        <a:pt x="558" y="493"/>
                      </a:cubicBezTo>
                      <a:cubicBezTo>
                        <a:pt x="561" y="496"/>
                        <a:pt x="564" y="498"/>
                        <a:pt x="568" y="498"/>
                      </a:cubicBezTo>
                      <a:cubicBezTo>
                        <a:pt x="575" y="498"/>
                        <a:pt x="583" y="490"/>
                        <a:pt x="591" y="482"/>
                      </a:cubicBezTo>
                      <a:cubicBezTo>
                        <a:pt x="602" y="471"/>
                        <a:pt x="613" y="471"/>
                        <a:pt x="613" y="471"/>
                      </a:cubicBezTo>
                      <a:close/>
                      <a:moveTo>
                        <a:pt x="197" y="537"/>
                      </a:moveTo>
                      <a:lnTo>
                        <a:pt x="186" y="548"/>
                      </a:lnTo>
                      <a:cubicBezTo>
                        <a:pt x="164" y="548"/>
                        <a:pt x="153" y="537"/>
                        <a:pt x="131" y="537"/>
                      </a:cubicBezTo>
                      <a:close/>
                      <a:moveTo>
                        <a:pt x="722" y="1"/>
                      </a:moveTo>
                      <a:lnTo>
                        <a:pt x="689" y="23"/>
                      </a:lnTo>
                      <a:cubicBezTo>
                        <a:pt x="678" y="23"/>
                        <a:pt x="667" y="23"/>
                        <a:pt x="656" y="34"/>
                      </a:cubicBezTo>
                      <a:cubicBezTo>
                        <a:pt x="650" y="40"/>
                        <a:pt x="642" y="42"/>
                        <a:pt x="634" y="42"/>
                      </a:cubicBezTo>
                      <a:cubicBezTo>
                        <a:pt x="629" y="42"/>
                        <a:pt x="624" y="42"/>
                        <a:pt x="619" y="40"/>
                      </a:cubicBezTo>
                      <a:lnTo>
                        <a:pt x="619" y="40"/>
                      </a:lnTo>
                      <a:lnTo>
                        <a:pt x="624" y="45"/>
                      </a:lnTo>
                      <a:cubicBezTo>
                        <a:pt x="624" y="56"/>
                        <a:pt x="634" y="56"/>
                        <a:pt x="634" y="67"/>
                      </a:cubicBezTo>
                      <a:lnTo>
                        <a:pt x="645" y="77"/>
                      </a:lnTo>
                      <a:cubicBezTo>
                        <a:pt x="656" y="88"/>
                        <a:pt x="667" y="88"/>
                        <a:pt x="678" y="110"/>
                      </a:cubicBezTo>
                      <a:lnTo>
                        <a:pt x="711" y="132"/>
                      </a:lnTo>
                      <a:cubicBezTo>
                        <a:pt x="711" y="132"/>
                        <a:pt x="722" y="154"/>
                        <a:pt x="722" y="165"/>
                      </a:cubicBezTo>
                      <a:cubicBezTo>
                        <a:pt x="722" y="165"/>
                        <a:pt x="722" y="176"/>
                        <a:pt x="733" y="187"/>
                      </a:cubicBezTo>
                      <a:cubicBezTo>
                        <a:pt x="733" y="187"/>
                        <a:pt x="733" y="209"/>
                        <a:pt x="733" y="209"/>
                      </a:cubicBezTo>
                      <a:lnTo>
                        <a:pt x="711" y="209"/>
                      </a:lnTo>
                      <a:cubicBezTo>
                        <a:pt x="711" y="198"/>
                        <a:pt x="711" y="176"/>
                        <a:pt x="700" y="165"/>
                      </a:cubicBezTo>
                      <a:cubicBezTo>
                        <a:pt x="700" y="165"/>
                        <a:pt x="700" y="165"/>
                        <a:pt x="700" y="154"/>
                      </a:cubicBezTo>
                      <a:cubicBezTo>
                        <a:pt x="689" y="154"/>
                        <a:pt x="689" y="143"/>
                        <a:pt x="689" y="143"/>
                      </a:cubicBezTo>
                      <a:lnTo>
                        <a:pt x="678" y="132"/>
                      </a:lnTo>
                      <a:cubicBezTo>
                        <a:pt x="678" y="132"/>
                        <a:pt x="667" y="132"/>
                        <a:pt x="667" y="121"/>
                      </a:cubicBezTo>
                      <a:cubicBezTo>
                        <a:pt x="667" y="110"/>
                        <a:pt x="656" y="99"/>
                        <a:pt x="645" y="99"/>
                      </a:cubicBezTo>
                      <a:cubicBezTo>
                        <a:pt x="624" y="77"/>
                        <a:pt x="602" y="67"/>
                        <a:pt x="580" y="56"/>
                      </a:cubicBezTo>
                      <a:lnTo>
                        <a:pt x="438" y="56"/>
                      </a:lnTo>
                      <a:cubicBezTo>
                        <a:pt x="416" y="56"/>
                        <a:pt x="394" y="77"/>
                        <a:pt x="372" y="88"/>
                      </a:cubicBezTo>
                      <a:cubicBezTo>
                        <a:pt x="350" y="88"/>
                        <a:pt x="328" y="99"/>
                        <a:pt x="306" y="110"/>
                      </a:cubicBezTo>
                      <a:lnTo>
                        <a:pt x="263" y="121"/>
                      </a:lnTo>
                      <a:lnTo>
                        <a:pt x="252" y="121"/>
                      </a:lnTo>
                      <a:cubicBezTo>
                        <a:pt x="241" y="132"/>
                        <a:pt x="230" y="143"/>
                        <a:pt x="219" y="143"/>
                      </a:cubicBezTo>
                      <a:lnTo>
                        <a:pt x="175" y="187"/>
                      </a:lnTo>
                      <a:cubicBezTo>
                        <a:pt x="153" y="209"/>
                        <a:pt x="120" y="241"/>
                        <a:pt x="99" y="285"/>
                      </a:cubicBezTo>
                      <a:cubicBezTo>
                        <a:pt x="77" y="307"/>
                        <a:pt x="66" y="329"/>
                        <a:pt x="66" y="351"/>
                      </a:cubicBezTo>
                      <a:cubicBezTo>
                        <a:pt x="55" y="373"/>
                        <a:pt x="44" y="395"/>
                        <a:pt x="33" y="416"/>
                      </a:cubicBezTo>
                      <a:cubicBezTo>
                        <a:pt x="22" y="438"/>
                        <a:pt x="22" y="449"/>
                        <a:pt x="11" y="471"/>
                      </a:cubicBezTo>
                      <a:cubicBezTo>
                        <a:pt x="11" y="471"/>
                        <a:pt x="11" y="482"/>
                        <a:pt x="11" y="493"/>
                      </a:cubicBezTo>
                      <a:lnTo>
                        <a:pt x="11" y="504"/>
                      </a:lnTo>
                      <a:cubicBezTo>
                        <a:pt x="11" y="515"/>
                        <a:pt x="22" y="515"/>
                        <a:pt x="33" y="526"/>
                      </a:cubicBezTo>
                      <a:lnTo>
                        <a:pt x="33" y="537"/>
                      </a:lnTo>
                      <a:lnTo>
                        <a:pt x="11" y="537"/>
                      </a:lnTo>
                      <a:cubicBezTo>
                        <a:pt x="11" y="537"/>
                        <a:pt x="11" y="526"/>
                        <a:pt x="0" y="526"/>
                      </a:cubicBezTo>
                      <a:cubicBezTo>
                        <a:pt x="0" y="559"/>
                        <a:pt x="0" y="591"/>
                        <a:pt x="11" y="635"/>
                      </a:cubicBezTo>
                      <a:cubicBezTo>
                        <a:pt x="17" y="652"/>
                        <a:pt x="17" y="654"/>
                        <a:pt x="17" y="654"/>
                      </a:cubicBezTo>
                      <a:cubicBezTo>
                        <a:pt x="17" y="654"/>
                        <a:pt x="17" y="654"/>
                        <a:pt x="17" y="654"/>
                      </a:cubicBezTo>
                      <a:cubicBezTo>
                        <a:pt x="18" y="654"/>
                        <a:pt x="19" y="654"/>
                        <a:pt x="22" y="657"/>
                      </a:cubicBezTo>
                      <a:lnTo>
                        <a:pt x="142" y="657"/>
                      </a:lnTo>
                      <a:cubicBezTo>
                        <a:pt x="197" y="657"/>
                        <a:pt x="263" y="657"/>
                        <a:pt x="317" y="646"/>
                      </a:cubicBezTo>
                      <a:cubicBezTo>
                        <a:pt x="361" y="646"/>
                        <a:pt x="394" y="635"/>
                        <a:pt x="427" y="624"/>
                      </a:cubicBezTo>
                      <a:cubicBezTo>
                        <a:pt x="514" y="613"/>
                        <a:pt x="613" y="581"/>
                        <a:pt x="700" y="548"/>
                      </a:cubicBezTo>
                      <a:lnTo>
                        <a:pt x="711" y="537"/>
                      </a:lnTo>
                      <a:lnTo>
                        <a:pt x="722" y="515"/>
                      </a:lnTo>
                      <a:cubicBezTo>
                        <a:pt x="744" y="482"/>
                        <a:pt x="766" y="449"/>
                        <a:pt x="788" y="427"/>
                      </a:cubicBezTo>
                      <a:lnTo>
                        <a:pt x="820" y="384"/>
                      </a:lnTo>
                      <a:lnTo>
                        <a:pt x="853" y="329"/>
                      </a:lnTo>
                      <a:cubicBezTo>
                        <a:pt x="853" y="329"/>
                        <a:pt x="875" y="285"/>
                        <a:pt x="875" y="274"/>
                      </a:cubicBezTo>
                      <a:cubicBezTo>
                        <a:pt x="886" y="263"/>
                        <a:pt x="897" y="241"/>
                        <a:pt x="897" y="220"/>
                      </a:cubicBezTo>
                      <a:cubicBezTo>
                        <a:pt x="908" y="198"/>
                        <a:pt x="908" y="176"/>
                        <a:pt x="908" y="154"/>
                      </a:cubicBezTo>
                      <a:lnTo>
                        <a:pt x="897" y="154"/>
                      </a:lnTo>
                      <a:cubicBezTo>
                        <a:pt x="897" y="132"/>
                        <a:pt x="897" y="121"/>
                        <a:pt x="886" y="99"/>
                      </a:cubicBezTo>
                      <a:cubicBezTo>
                        <a:pt x="853" y="56"/>
                        <a:pt x="799" y="23"/>
                        <a:pt x="7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1" name="Google Shape;1791;p13"/>
                <p:cNvSpPr/>
                <p:nvPr/>
              </p:nvSpPr>
              <p:spPr>
                <a:xfrm flipH="1">
                  <a:off x="117600" y="5032275"/>
                  <a:ext cx="28475" cy="22300"/>
                </a:xfrm>
                <a:custGeom>
                  <a:rect b="b" l="l" r="r" t="t"/>
                  <a:pathLst>
                    <a:path extrusionOk="0" h="892" w="1139">
                      <a:moveTo>
                        <a:pt x="832" y="114"/>
                      </a:moveTo>
                      <a:cubicBezTo>
                        <a:pt x="887" y="136"/>
                        <a:pt x="941" y="180"/>
                        <a:pt x="974" y="223"/>
                      </a:cubicBezTo>
                      <a:cubicBezTo>
                        <a:pt x="985" y="234"/>
                        <a:pt x="985" y="256"/>
                        <a:pt x="985" y="267"/>
                      </a:cubicBezTo>
                      <a:cubicBezTo>
                        <a:pt x="996" y="300"/>
                        <a:pt x="1007" y="333"/>
                        <a:pt x="1007" y="355"/>
                      </a:cubicBezTo>
                      <a:cubicBezTo>
                        <a:pt x="1007" y="376"/>
                        <a:pt x="996" y="398"/>
                        <a:pt x="985" y="409"/>
                      </a:cubicBezTo>
                      <a:cubicBezTo>
                        <a:pt x="985" y="409"/>
                        <a:pt x="974" y="453"/>
                        <a:pt x="963" y="464"/>
                      </a:cubicBezTo>
                      <a:lnTo>
                        <a:pt x="930" y="519"/>
                      </a:lnTo>
                      <a:lnTo>
                        <a:pt x="898" y="551"/>
                      </a:lnTo>
                      <a:cubicBezTo>
                        <a:pt x="876" y="584"/>
                        <a:pt x="854" y="617"/>
                        <a:pt x="832" y="650"/>
                      </a:cubicBezTo>
                      <a:lnTo>
                        <a:pt x="821" y="672"/>
                      </a:lnTo>
                      <a:lnTo>
                        <a:pt x="810" y="672"/>
                      </a:lnTo>
                      <a:cubicBezTo>
                        <a:pt x="723" y="715"/>
                        <a:pt x="624" y="748"/>
                        <a:pt x="537" y="759"/>
                      </a:cubicBezTo>
                      <a:cubicBezTo>
                        <a:pt x="493" y="770"/>
                        <a:pt x="460" y="781"/>
                        <a:pt x="427" y="781"/>
                      </a:cubicBezTo>
                      <a:cubicBezTo>
                        <a:pt x="373" y="781"/>
                        <a:pt x="307" y="792"/>
                        <a:pt x="241" y="792"/>
                      </a:cubicBezTo>
                      <a:lnTo>
                        <a:pt x="132" y="792"/>
                      </a:lnTo>
                      <a:cubicBezTo>
                        <a:pt x="132" y="781"/>
                        <a:pt x="132" y="792"/>
                        <a:pt x="121" y="759"/>
                      </a:cubicBezTo>
                      <a:cubicBezTo>
                        <a:pt x="110" y="726"/>
                        <a:pt x="110" y="694"/>
                        <a:pt x="110" y="661"/>
                      </a:cubicBezTo>
                      <a:cubicBezTo>
                        <a:pt x="99" y="650"/>
                        <a:pt x="88" y="639"/>
                        <a:pt x="88" y="628"/>
                      </a:cubicBezTo>
                      <a:cubicBezTo>
                        <a:pt x="88" y="617"/>
                        <a:pt x="77" y="606"/>
                        <a:pt x="66" y="606"/>
                      </a:cubicBezTo>
                      <a:cubicBezTo>
                        <a:pt x="66" y="595"/>
                        <a:pt x="77" y="595"/>
                        <a:pt x="77" y="584"/>
                      </a:cubicBezTo>
                      <a:lnTo>
                        <a:pt x="99" y="584"/>
                      </a:lnTo>
                      <a:cubicBezTo>
                        <a:pt x="110" y="595"/>
                        <a:pt x="110" y="606"/>
                        <a:pt x="110" y="617"/>
                      </a:cubicBezTo>
                      <a:cubicBezTo>
                        <a:pt x="110" y="606"/>
                        <a:pt x="110" y="595"/>
                        <a:pt x="110" y="595"/>
                      </a:cubicBezTo>
                      <a:cubicBezTo>
                        <a:pt x="121" y="573"/>
                        <a:pt x="121" y="562"/>
                        <a:pt x="132" y="540"/>
                      </a:cubicBezTo>
                      <a:cubicBezTo>
                        <a:pt x="143" y="519"/>
                        <a:pt x="154" y="497"/>
                        <a:pt x="165" y="475"/>
                      </a:cubicBezTo>
                      <a:cubicBezTo>
                        <a:pt x="165" y="453"/>
                        <a:pt x="176" y="431"/>
                        <a:pt x="198" y="409"/>
                      </a:cubicBezTo>
                      <a:cubicBezTo>
                        <a:pt x="220" y="365"/>
                        <a:pt x="252" y="333"/>
                        <a:pt x="274" y="311"/>
                      </a:cubicBezTo>
                      <a:lnTo>
                        <a:pt x="318" y="267"/>
                      </a:lnTo>
                      <a:cubicBezTo>
                        <a:pt x="329" y="267"/>
                        <a:pt x="340" y="256"/>
                        <a:pt x="351" y="245"/>
                      </a:cubicBezTo>
                      <a:lnTo>
                        <a:pt x="362" y="245"/>
                      </a:lnTo>
                      <a:lnTo>
                        <a:pt x="416" y="234"/>
                      </a:lnTo>
                      <a:cubicBezTo>
                        <a:pt x="427" y="223"/>
                        <a:pt x="449" y="212"/>
                        <a:pt x="471" y="212"/>
                      </a:cubicBezTo>
                      <a:cubicBezTo>
                        <a:pt x="493" y="201"/>
                        <a:pt x="515" y="191"/>
                        <a:pt x="537" y="180"/>
                      </a:cubicBezTo>
                      <a:lnTo>
                        <a:pt x="427" y="180"/>
                      </a:lnTo>
                      <a:cubicBezTo>
                        <a:pt x="427" y="180"/>
                        <a:pt x="416" y="191"/>
                        <a:pt x="405" y="201"/>
                      </a:cubicBezTo>
                      <a:cubicBezTo>
                        <a:pt x="395" y="201"/>
                        <a:pt x="395" y="212"/>
                        <a:pt x="395" y="212"/>
                      </a:cubicBezTo>
                      <a:lnTo>
                        <a:pt x="384" y="212"/>
                      </a:lnTo>
                      <a:cubicBezTo>
                        <a:pt x="384" y="212"/>
                        <a:pt x="384" y="201"/>
                        <a:pt x="373" y="201"/>
                      </a:cubicBezTo>
                      <a:lnTo>
                        <a:pt x="362" y="201"/>
                      </a:lnTo>
                      <a:lnTo>
                        <a:pt x="362" y="169"/>
                      </a:lnTo>
                      <a:lnTo>
                        <a:pt x="351" y="169"/>
                      </a:lnTo>
                      <a:lnTo>
                        <a:pt x="340" y="158"/>
                      </a:lnTo>
                      <a:lnTo>
                        <a:pt x="351" y="147"/>
                      </a:lnTo>
                      <a:lnTo>
                        <a:pt x="362" y="147"/>
                      </a:lnTo>
                      <a:lnTo>
                        <a:pt x="362" y="169"/>
                      </a:lnTo>
                      <a:cubicBezTo>
                        <a:pt x="373" y="158"/>
                        <a:pt x="384" y="158"/>
                        <a:pt x="395" y="158"/>
                      </a:cubicBezTo>
                      <a:cubicBezTo>
                        <a:pt x="405" y="158"/>
                        <a:pt x="416" y="147"/>
                        <a:pt x="427" y="147"/>
                      </a:cubicBezTo>
                      <a:lnTo>
                        <a:pt x="635" y="147"/>
                      </a:lnTo>
                      <a:lnTo>
                        <a:pt x="657" y="158"/>
                      </a:lnTo>
                      <a:lnTo>
                        <a:pt x="657" y="125"/>
                      </a:lnTo>
                      <a:cubicBezTo>
                        <a:pt x="672" y="140"/>
                        <a:pt x="699" y="156"/>
                        <a:pt x="721" y="156"/>
                      </a:cubicBezTo>
                      <a:cubicBezTo>
                        <a:pt x="730" y="156"/>
                        <a:pt x="738" y="153"/>
                        <a:pt x="745" y="147"/>
                      </a:cubicBezTo>
                      <a:cubicBezTo>
                        <a:pt x="755" y="147"/>
                        <a:pt x="766" y="136"/>
                        <a:pt x="777" y="136"/>
                      </a:cubicBezTo>
                      <a:lnTo>
                        <a:pt x="810" y="114"/>
                      </a:lnTo>
                      <a:close/>
                      <a:moveTo>
                        <a:pt x="810" y="0"/>
                      </a:moveTo>
                      <a:cubicBezTo>
                        <a:pt x="777" y="0"/>
                        <a:pt x="745" y="13"/>
                        <a:pt x="712" y="37"/>
                      </a:cubicBezTo>
                      <a:cubicBezTo>
                        <a:pt x="701" y="37"/>
                        <a:pt x="690" y="48"/>
                        <a:pt x="679" y="59"/>
                      </a:cubicBezTo>
                      <a:cubicBezTo>
                        <a:pt x="679" y="48"/>
                        <a:pt x="668" y="37"/>
                        <a:pt x="657" y="26"/>
                      </a:cubicBezTo>
                      <a:cubicBezTo>
                        <a:pt x="647" y="19"/>
                        <a:pt x="636" y="16"/>
                        <a:pt x="624" y="16"/>
                      </a:cubicBezTo>
                      <a:cubicBezTo>
                        <a:pt x="585" y="16"/>
                        <a:pt x="543" y="48"/>
                        <a:pt x="526" y="48"/>
                      </a:cubicBezTo>
                      <a:cubicBezTo>
                        <a:pt x="504" y="59"/>
                        <a:pt x="460" y="81"/>
                        <a:pt x="427" y="92"/>
                      </a:cubicBezTo>
                      <a:cubicBezTo>
                        <a:pt x="395" y="103"/>
                        <a:pt x="384" y="125"/>
                        <a:pt x="351" y="136"/>
                      </a:cubicBezTo>
                      <a:cubicBezTo>
                        <a:pt x="343" y="139"/>
                        <a:pt x="340" y="141"/>
                        <a:pt x="338" y="141"/>
                      </a:cubicBezTo>
                      <a:cubicBezTo>
                        <a:pt x="334" y="141"/>
                        <a:pt x="336" y="136"/>
                        <a:pt x="329" y="136"/>
                      </a:cubicBezTo>
                      <a:lnTo>
                        <a:pt x="307" y="147"/>
                      </a:lnTo>
                      <a:cubicBezTo>
                        <a:pt x="263" y="180"/>
                        <a:pt x="220" y="212"/>
                        <a:pt x="198" y="245"/>
                      </a:cubicBezTo>
                      <a:cubicBezTo>
                        <a:pt x="121" y="333"/>
                        <a:pt x="66" y="431"/>
                        <a:pt x="34" y="530"/>
                      </a:cubicBezTo>
                      <a:cubicBezTo>
                        <a:pt x="12" y="595"/>
                        <a:pt x="1" y="672"/>
                        <a:pt x="12" y="737"/>
                      </a:cubicBezTo>
                      <a:cubicBezTo>
                        <a:pt x="12" y="770"/>
                        <a:pt x="23" y="792"/>
                        <a:pt x="23" y="814"/>
                      </a:cubicBezTo>
                      <a:cubicBezTo>
                        <a:pt x="43" y="844"/>
                        <a:pt x="44" y="892"/>
                        <a:pt x="78" y="892"/>
                      </a:cubicBezTo>
                      <a:cubicBezTo>
                        <a:pt x="81" y="892"/>
                        <a:pt x="84" y="891"/>
                        <a:pt x="88" y="890"/>
                      </a:cubicBezTo>
                      <a:lnTo>
                        <a:pt x="241" y="890"/>
                      </a:lnTo>
                      <a:cubicBezTo>
                        <a:pt x="340" y="890"/>
                        <a:pt x="427" y="880"/>
                        <a:pt x="515" y="858"/>
                      </a:cubicBezTo>
                      <a:lnTo>
                        <a:pt x="657" y="836"/>
                      </a:lnTo>
                      <a:cubicBezTo>
                        <a:pt x="712" y="825"/>
                        <a:pt x="766" y="803"/>
                        <a:pt x="821" y="792"/>
                      </a:cubicBezTo>
                      <a:cubicBezTo>
                        <a:pt x="843" y="781"/>
                        <a:pt x="854" y="781"/>
                        <a:pt x="865" y="770"/>
                      </a:cubicBezTo>
                      <a:cubicBezTo>
                        <a:pt x="876" y="759"/>
                        <a:pt x="887" y="759"/>
                        <a:pt x="898" y="748"/>
                      </a:cubicBezTo>
                      <a:lnTo>
                        <a:pt x="909" y="726"/>
                      </a:lnTo>
                      <a:lnTo>
                        <a:pt x="1018" y="584"/>
                      </a:lnTo>
                      <a:cubicBezTo>
                        <a:pt x="1062" y="530"/>
                        <a:pt x="1095" y="475"/>
                        <a:pt x="1116" y="409"/>
                      </a:cubicBezTo>
                      <a:cubicBezTo>
                        <a:pt x="1138" y="344"/>
                        <a:pt x="1138" y="267"/>
                        <a:pt x="1116" y="191"/>
                      </a:cubicBezTo>
                      <a:cubicBezTo>
                        <a:pt x="1105" y="180"/>
                        <a:pt x="1095" y="158"/>
                        <a:pt x="1073" y="147"/>
                      </a:cubicBezTo>
                      <a:cubicBezTo>
                        <a:pt x="1062" y="125"/>
                        <a:pt x="1051" y="114"/>
                        <a:pt x="1040" y="103"/>
                      </a:cubicBezTo>
                      <a:cubicBezTo>
                        <a:pt x="1007" y="81"/>
                        <a:pt x="985" y="70"/>
                        <a:pt x="952" y="48"/>
                      </a:cubicBezTo>
                      <a:cubicBezTo>
                        <a:pt x="920" y="26"/>
                        <a:pt x="887" y="16"/>
                        <a:pt x="843" y="5"/>
                      </a:cubicBezTo>
                      <a:cubicBezTo>
                        <a:pt x="832" y="2"/>
                        <a:pt x="821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2" name="Google Shape;1792;p13"/>
                <p:cNvSpPr/>
                <p:nvPr/>
              </p:nvSpPr>
              <p:spPr>
                <a:xfrm flipH="1">
                  <a:off x="127725" y="5047150"/>
                  <a:ext cx="16425" cy="2200"/>
                </a:xfrm>
                <a:custGeom>
                  <a:rect b="b" l="l" r="r" t="t"/>
                  <a:pathLst>
                    <a:path extrusionOk="0" h="88" w="657">
                      <a:moveTo>
                        <a:pt x="657" y="11"/>
                      </a:moveTo>
                      <a:cubicBezTo>
                        <a:pt x="646" y="11"/>
                        <a:pt x="635" y="11"/>
                        <a:pt x="624" y="22"/>
                      </a:cubicBezTo>
                      <a:cubicBezTo>
                        <a:pt x="613" y="33"/>
                        <a:pt x="602" y="33"/>
                        <a:pt x="591" y="33"/>
                      </a:cubicBezTo>
                      <a:cubicBezTo>
                        <a:pt x="591" y="38"/>
                        <a:pt x="588" y="38"/>
                        <a:pt x="584" y="38"/>
                      </a:cubicBezTo>
                      <a:cubicBezTo>
                        <a:pt x="580" y="38"/>
                        <a:pt x="575" y="38"/>
                        <a:pt x="569" y="44"/>
                      </a:cubicBezTo>
                      <a:cubicBezTo>
                        <a:pt x="547" y="55"/>
                        <a:pt x="536" y="55"/>
                        <a:pt x="514" y="55"/>
                      </a:cubicBezTo>
                      <a:lnTo>
                        <a:pt x="580" y="55"/>
                      </a:lnTo>
                      <a:lnTo>
                        <a:pt x="602" y="44"/>
                      </a:lnTo>
                      <a:lnTo>
                        <a:pt x="646" y="33"/>
                      </a:lnTo>
                      <a:cubicBezTo>
                        <a:pt x="646" y="33"/>
                        <a:pt x="657" y="22"/>
                        <a:pt x="657" y="11"/>
                      </a:cubicBezTo>
                      <a:close/>
                      <a:moveTo>
                        <a:pt x="11" y="0"/>
                      </a:moveTo>
                      <a:cubicBezTo>
                        <a:pt x="11" y="11"/>
                        <a:pt x="11" y="11"/>
                        <a:pt x="0" y="22"/>
                      </a:cubicBezTo>
                      <a:cubicBezTo>
                        <a:pt x="0" y="22"/>
                        <a:pt x="22" y="33"/>
                        <a:pt x="22" y="44"/>
                      </a:cubicBezTo>
                      <a:cubicBezTo>
                        <a:pt x="33" y="55"/>
                        <a:pt x="44" y="66"/>
                        <a:pt x="55" y="77"/>
                      </a:cubicBezTo>
                      <a:lnTo>
                        <a:pt x="66" y="77"/>
                      </a:lnTo>
                      <a:lnTo>
                        <a:pt x="66" y="66"/>
                      </a:lnTo>
                      <a:cubicBezTo>
                        <a:pt x="55" y="66"/>
                        <a:pt x="55" y="55"/>
                        <a:pt x="55" y="44"/>
                      </a:cubicBezTo>
                      <a:lnTo>
                        <a:pt x="55" y="33"/>
                      </a:lnTo>
                      <a:cubicBezTo>
                        <a:pt x="44" y="22"/>
                        <a:pt x="44" y="11"/>
                        <a:pt x="33" y="0"/>
                      </a:cubicBezTo>
                      <a:close/>
                      <a:moveTo>
                        <a:pt x="416" y="55"/>
                      </a:moveTo>
                      <a:cubicBezTo>
                        <a:pt x="405" y="55"/>
                        <a:pt x="383" y="66"/>
                        <a:pt x="361" y="66"/>
                      </a:cubicBezTo>
                      <a:cubicBezTo>
                        <a:pt x="361" y="66"/>
                        <a:pt x="350" y="77"/>
                        <a:pt x="339" y="77"/>
                      </a:cubicBezTo>
                      <a:lnTo>
                        <a:pt x="372" y="77"/>
                      </a:lnTo>
                      <a:cubicBezTo>
                        <a:pt x="383" y="66"/>
                        <a:pt x="394" y="66"/>
                        <a:pt x="405" y="66"/>
                      </a:cubicBezTo>
                      <a:lnTo>
                        <a:pt x="460" y="66"/>
                      </a:lnTo>
                      <a:cubicBezTo>
                        <a:pt x="482" y="66"/>
                        <a:pt x="503" y="66"/>
                        <a:pt x="514" y="55"/>
                      </a:cubicBezTo>
                      <a:close/>
                      <a:moveTo>
                        <a:pt x="175" y="77"/>
                      </a:moveTo>
                      <a:cubicBezTo>
                        <a:pt x="186" y="88"/>
                        <a:pt x="197" y="88"/>
                        <a:pt x="219" y="88"/>
                      </a:cubicBezTo>
                      <a:lnTo>
                        <a:pt x="230" y="7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3" name="Google Shape;1793;p13"/>
                <p:cNvSpPr/>
                <p:nvPr/>
              </p:nvSpPr>
              <p:spPr>
                <a:xfrm flipH="1">
                  <a:off x="125525" y="5035650"/>
                  <a:ext cx="11525" cy="4525"/>
                </a:xfrm>
                <a:custGeom>
                  <a:rect b="b" l="l" r="r" t="t"/>
                  <a:pathLst>
                    <a:path extrusionOk="0" h="181" w="461">
                      <a:moveTo>
                        <a:pt x="66" y="1"/>
                      </a:moveTo>
                      <a:cubicBezTo>
                        <a:pt x="55" y="1"/>
                        <a:pt x="44" y="1"/>
                        <a:pt x="34" y="12"/>
                      </a:cubicBezTo>
                      <a:cubicBezTo>
                        <a:pt x="23" y="12"/>
                        <a:pt x="12" y="12"/>
                        <a:pt x="1" y="23"/>
                      </a:cubicBezTo>
                      <a:lnTo>
                        <a:pt x="1" y="34"/>
                      </a:lnTo>
                      <a:lnTo>
                        <a:pt x="12" y="34"/>
                      </a:lnTo>
                      <a:lnTo>
                        <a:pt x="12" y="45"/>
                      </a:lnTo>
                      <a:cubicBezTo>
                        <a:pt x="12" y="45"/>
                        <a:pt x="23" y="45"/>
                        <a:pt x="23" y="56"/>
                      </a:cubicBezTo>
                      <a:lnTo>
                        <a:pt x="34" y="56"/>
                      </a:lnTo>
                      <a:cubicBezTo>
                        <a:pt x="34" y="56"/>
                        <a:pt x="44" y="45"/>
                        <a:pt x="44" y="45"/>
                      </a:cubicBezTo>
                      <a:cubicBezTo>
                        <a:pt x="55" y="34"/>
                        <a:pt x="66" y="23"/>
                        <a:pt x="66" y="23"/>
                      </a:cubicBezTo>
                      <a:lnTo>
                        <a:pt x="187" y="23"/>
                      </a:lnTo>
                      <a:lnTo>
                        <a:pt x="219" y="34"/>
                      </a:lnTo>
                      <a:lnTo>
                        <a:pt x="307" y="34"/>
                      </a:lnTo>
                      <a:cubicBezTo>
                        <a:pt x="329" y="34"/>
                        <a:pt x="351" y="56"/>
                        <a:pt x="373" y="77"/>
                      </a:cubicBezTo>
                      <a:cubicBezTo>
                        <a:pt x="384" y="77"/>
                        <a:pt x="384" y="88"/>
                        <a:pt x="394" y="99"/>
                      </a:cubicBezTo>
                      <a:lnTo>
                        <a:pt x="405" y="99"/>
                      </a:lnTo>
                      <a:lnTo>
                        <a:pt x="405" y="110"/>
                      </a:lnTo>
                      <a:cubicBezTo>
                        <a:pt x="416" y="121"/>
                        <a:pt x="416" y="132"/>
                        <a:pt x="416" y="132"/>
                      </a:cubicBezTo>
                      <a:cubicBezTo>
                        <a:pt x="416" y="132"/>
                        <a:pt x="427" y="132"/>
                        <a:pt x="427" y="143"/>
                      </a:cubicBezTo>
                      <a:cubicBezTo>
                        <a:pt x="438" y="154"/>
                        <a:pt x="438" y="165"/>
                        <a:pt x="438" y="176"/>
                      </a:cubicBezTo>
                      <a:cubicBezTo>
                        <a:pt x="438" y="176"/>
                        <a:pt x="438" y="181"/>
                        <a:pt x="441" y="181"/>
                      </a:cubicBezTo>
                      <a:cubicBezTo>
                        <a:pt x="443" y="181"/>
                        <a:pt x="446" y="179"/>
                        <a:pt x="449" y="176"/>
                      </a:cubicBezTo>
                      <a:cubicBezTo>
                        <a:pt x="460" y="165"/>
                        <a:pt x="449" y="165"/>
                        <a:pt x="449" y="154"/>
                      </a:cubicBezTo>
                      <a:cubicBezTo>
                        <a:pt x="449" y="143"/>
                        <a:pt x="449" y="143"/>
                        <a:pt x="438" y="132"/>
                      </a:cubicBezTo>
                      <a:cubicBezTo>
                        <a:pt x="438" y="121"/>
                        <a:pt x="438" y="110"/>
                        <a:pt x="427" y="110"/>
                      </a:cubicBezTo>
                      <a:lnTo>
                        <a:pt x="405" y="77"/>
                      </a:lnTo>
                      <a:cubicBezTo>
                        <a:pt x="394" y="66"/>
                        <a:pt x="384" y="56"/>
                        <a:pt x="373" y="45"/>
                      </a:cubicBezTo>
                      <a:lnTo>
                        <a:pt x="362" y="34"/>
                      </a:lnTo>
                      <a:cubicBezTo>
                        <a:pt x="362" y="34"/>
                        <a:pt x="351" y="34"/>
                        <a:pt x="351" y="23"/>
                      </a:cubicBezTo>
                      <a:lnTo>
                        <a:pt x="340" y="12"/>
                      </a:lnTo>
                      <a:lnTo>
                        <a:pt x="318" y="12"/>
                      </a:lnTo>
                      <a:lnTo>
                        <a:pt x="2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94" name="Google Shape;1794;p13"/>
              <p:cNvSpPr/>
              <p:nvPr/>
            </p:nvSpPr>
            <p:spPr>
              <a:xfrm flipH="1" rot="10800000">
                <a:off x="6446675" y="1583350"/>
                <a:ext cx="25200" cy="20900"/>
              </a:xfrm>
              <a:custGeom>
                <a:rect b="b" l="l" r="r" t="t"/>
                <a:pathLst>
                  <a:path extrusionOk="0" h="836" w="1008">
                    <a:moveTo>
                      <a:pt x="756" y="551"/>
                    </a:moveTo>
                    <a:cubicBezTo>
                      <a:pt x="758" y="554"/>
                      <a:pt x="759" y="555"/>
                      <a:pt x="760" y="557"/>
                    </a:cubicBezTo>
                    <a:lnTo>
                      <a:pt x="760" y="557"/>
                    </a:lnTo>
                    <a:cubicBezTo>
                      <a:pt x="761" y="555"/>
                      <a:pt x="763" y="553"/>
                      <a:pt x="764" y="551"/>
                    </a:cubicBezTo>
                    <a:close/>
                    <a:moveTo>
                      <a:pt x="760" y="557"/>
                    </a:moveTo>
                    <a:cubicBezTo>
                      <a:pt x="755" y="563"/>
                      <a:pt x="750" y="568"/>
                      <a:pt x="745" y="573"/>
                    </a:cubicBezTo>
                    <a:lnTo>
                      <a:pt x="745" y="584"/>
                    </a:lnTo>
                    <a:cubicBezTo>
                      <a:pt x="745" y="584"/>
                      <a:pt x="756" y="573"/>
                      <a:pt x="756" y="573"/>
                    </a:cubicBezTo>
                    <a:cubicBezTo>
                      <a:pt x="756" y="564"/>
                      <a:pt x="763" y="563"/>
                      <a:pt x="760" y="557"/>
                    </a:cubicBezTo>
                    <a:close/>
                    <a:moveTo>
                      <a:pt x="591" y="103"/>
                    </a:moveTo>
                    <a:cubicBezTo>
                      <a:pt x="646" y="114"/>
                      <a:pt x="701" y="136"/>
                      <a:pt x="756" y="158"/>
                    </a:cubicBezTo>
                    <a:cubicBezTo>
                      <a:pt x="766" y="169"/>
                      <a:pt x="777" y="180"/>
                      <a:pt x="788" y="190"/>
                    </a:cubicBezTo>
                    <a:cubicBezTo>
                      <a:pt x="821" y="201"/>
                      <a:pt x="854" y="234"/>
                      <a:pt x="876" y="267"/>
                    </a:cubicBezTo>
                    <a:cubicBezTo>
                      <a:pt x="887" y="278"/>
                      <a:pt x="898" y="278"/>
                      <a:pt x="909" y="289"/>
                    </a:cubicBezTo>
                    <a:cubicBezTo>
                      <a:pt x="905" y="287"/>
                      <a:pt x="901" y="286"/>
                      <a:pt x="897" y="286"/>
                    </a:cubicBezTo>
                    <a:cubicBezTo>
                      <a:pt x="880" y="286"/>
                      <a:pt x="865" y="304"/>
                      <a:pt x="865" y="322"/>
                    </a:cubicBezTo>
                    <a:cubicBezTo>
                      <a:pt x="865" y="333"/>
                      <a:pt x="865" y="344"/>
                      <a:pt x="854" y="355"/>
                    </a:cubicBezTo>
                    <a:lnTo>
                      <a:pt x="854" y="387"/>
                    </a:lnTo>
                    <a:cubicBezTo>
                      <a:pt x="854" y="398"/>
                      <a:pt x="843" y="420"/>
                      <a:pt x="843" y="442"/>
                    </a:cubicBezTo>
                    <a:cubicBezTo>
                      <a:pt x="817" y="477"/>
                      <a:pt x="790" y="519"/>
                      <a:pt x="764" y="551"/>
                    </a:cubicBezTo>
                    <a:lnTo>
                      <a:pt x="788" y="551"/>
                    </a:lnTo>
                    <a:cubicBezTo>
                      <a:pt x="799" y="562"/>
                      <a:pt x="799" y="562"/>
                      <a:pt x="799" y="573"/>
                    </a:cubicBezTo>
                    <a:cubicBezTo>
                      <a:pt x="799" y="584"/>
                      <a:pt x="788" y="595"/>
                      <a:pt x="777" y="595"/>
                    </a:cubicBezTo>
                    <a:cubicBezTo>
                      <a:pt x="766" y="606"/>
                      <a:pt x="756" y="606"/>
                      <a:pt x="745" y="606"/>
                    </a:cubicBezTo>
                    <a:lnTo>
                      <a:pt x="635" y="606"/>
                    </a:lnTo>
                    <a:cubicBezTo>
                      <a:pt x="613" y="617"/>
                      <a:pt x="591" y="617"/>
                      <a:pt x="581" y="628"/>
                    </a:cubicBezTo>
                    <a:cubicBezTo>
                      <a:pt x="559" y="628"/>
                      <a:pt x="548" y="639"/>
                      <a:pt x="537" y="639"/>
                    </a:cubicBezTo>
                    <a:lnTo>
                      <a:pt x="471" y="661"/>
                    </a:lnTo>
                    <a:lnTo>
                      <a:pt x="427" y="661"/>
                    </a:lnTo>
                    <a:cubicBezTo>
                      <a:pt x="406" y="661"/>
                      <a:pt x="373" y="672"/>
                      <a:pt x="340" y="694"/>
                    </a:cubicBezTo>
                    <a:lnTo>
                      <a:pt x="307" y="694"/>
                    </a:lnTo>
                    <a:lnTo>
                      <a:pt x="285" y="705"/>
                    </a:lnTo>
                    <a:lnTo>
                      <a:pt x="274" y="705"/>
                    </a:lnTo>
                    <a:lnTo>
                      <a:pt x="274" y="694"/>
                    </a:lnTo>
                    <a:lnTo>
                      <a:pt x="274" y="683"/>
                    </a:lnTo>
                    <a:cubicBezTo>
                      <a:pt x="274" y="672"/>
                      <a:pt x="263" y="661"/>
                      <a:pt x="252" y="650"/>
                    </a:cubicBezTo>
                    <a:lnTo>
                      <a:pt x="209" y="617"/>
                    </a:lnTo>
                    <a:cubicBezTo>
                      <a:pt x="209" y="606"/>
                      <a:pt x="198" y="606"/>
                      <a:pt x="187" y="595"/>
                    </a:cubicBezTo>
                    <a:cubicBezTo>
                      <a:pt x="176" y="573"/>
                      <a:pt x="176" y="551"/>
                      <a:pt x="176" y="530"/>
                    </a:cubicBezTo>
                    <a:cubicBezTo>
                      <a:pt x="165" y="497"/>
                      <a:pt x="165" y="453"/>
                      <a:pt x="176" y="420"/>
                    </a:cubicBezTo>
                    <a:lnTo>
                      <a:pt x="132" y="420"/>
                    </a:lnTo>
                    <a:lnTo>
                      <a:pt x="121" y="409"/>
                    </a:lnTo>
                    <a:cubicBezTo>
                      <a:pt x="132" y="398"/>
                      <a:pt x="132" y="398"/>
                      <a:pt x="121" y="387"/>
                    </a:cubicBezTo>
                    <a:lnTo>
                      <a:pt x="132" y="376"/>
                    </a:lnTo>
                    <a:lnTo>
                      <a:pt x="154" y="365"/>
                    </a:lnTo>
                    <a:cubicBezTo>
                      <a:pt x="154" y="365"/>
                      <a:pt x="165" y="365"/>
                      <a:pt x="165" y="376"/>
                    </a:cubicBezTo>
                    <a:cubicBezTo>
                      <a:pt x="165" y="355"/>
                      <a:pt x="176" y="344"/>
                      <a:pt x="176" y="333"/>
                    </a:cubicBezTo>
                    <a:cubicBezTo>
                      <a:pt x="176" y="322"/>
                      <a:pt x="198" y="300"/>
                      <a:pt x="198" y="289"/>
                    </a:cubicBezTo>
                    <a:cubicBezTo>
                      <a:pt x="209" y="267"/>
                      <a:pt x="209" y="256"/>
                      <a:pt x="220" y="245"/>
                    </a:cubicBezTo>
                    <a:cubicBezTo>
                      <a:pt x="252" y="201"/>
                      <a:pt x="285" y="169"/>
                      <a:pt x="329" y="147"/>
                    </a:cubicBezTo>
                    <a:cubicBezTo>
                      <a:pt x="340" y="136"/>
                      <a:pt x="362" y="136"/>
                      <a:pt x="373" y="125"/>
                    </a:cubicBezTo>
                    <a:cubicBezTo>
                      <a:pt x="395" y="125"/>
                      <a:pt x="406" y="125"/>
                      <a:pt x="427" y="114"/>
                    </a:cubicBezTo>
                    <a:cubicBezTo>
                      <a:pt x="449" y="103"/>
                      <a:pt x="471" y="103"/>
                      <a:pt x="482" y="103"/>
                    </a:cubicBezTo>
                    <a:close/>
                    <a:moveTo>
                      <a:pt x="485" y="0"/>
                    </a:moveTo>
                    <a:cubicBezTo>
                      <a:pt x="412" y="0"/>
                      <a:pt x="340" y="13"/>
                      <a:pt x="274" y="37"/>
                    </a:cubicBezTo>
                    <a:cubicBezTo>
                      <a:pt x="209" y="70"/>
                      <a:pt x="154" y="103"/>
                      <a:pt x="121" y="158"/>
                    </a:cubicBezTo>
                    <a:cubicBezTo>
                      <a:pt x="23" y="300"/>
                      <a:pt x="1" y="475"/>
                      <a:pt x="56" y="628"/>
                    </a:cubicBezTo>
                    <a:lnTo>
                      <a:pt x="66" y="672"/>
                    </a:lnTo>
                    <a:cubicBezTo>
                      <a:pt x="77" y="683"/>
                      <a:pt x="88" y="694"/>
                      <a:pt x="99" y="705"/>
                    </a:cubicBezTo>
                    <a:lnTo>
                      <a:pt x="143" y="737"/>
                    </a:lnTo>
                    <a:cubicBezTo>
                      <a:pt x="143" y="737"/>
                      <a:pt x="165" y="770"/>
                      <a:pt x="165" y="792"/>
                    </a:cubicBezTo>
                    <a:cubicBezTo>
                      <a:pt x="176" y="814"/>
                      <a:pt x="198" y="825"/>
                      <a:pt x="220" y="836"/>
                    </a:cubicBezTo>
                    <a:lnTo>
                      <a:pt x="285" y="836"/>
                    </a:lnTo>
                    <a:cubicBezTo>
                      <a:pt x="307" y="825"/>
                      <a:pt x="329" y="825"/>
                      <a:pt x="351" y="814"/>
                    </a:cubicBezTo>
                    <a:cubicBezTo>
                      <a:pt x="395" y="803"/>
                      <a:pt x="438" y="781"/>
                      <a:pt x="493" y="770"/>
                    </a:cubicBezTo>
                    <a:cubicBezTo>
                      <a:pt x="537" y="759"/>
                      <a:pt x="591" y="748"/>
                      <a:pt x="646" y="726"/>
                    </a:cubicBezTo>
                    <a:lnTo>
                      <a:pt x="712" y="715"/>
                    </a:lnTo>
                    <a:lnTo>
                      <a:pt x="766" y="694"/>
                    </a:lnTo>
                    <a:cubicBezTo>
                      <a:pt x="788" y="694"/>
                      <a:pt x="799" y="672"/>
                      <a:pt x="810" y="661"/>
                    </a:cubicBezTo>
                    <a:cubicBezTo>
                      <a:pt x="843" y="628"/>
                      <a:pt x="876" y="584"/>
                      <a:pt x="909" y="530"/>
                    </a:cubicBezTo>
                    <a:cubicBezTo>
                      <a:pt x="952" y="486"/>
                      <a:pt x="985" y="431"/>
                      <a:pt x="1007" y="376"/>
                    </a:cubicBezTo>
                    <a:cubicBezTo>
                      <a:pt x="1007" y="355"/>
                      <a:pt x="1007" y="344"/>
                      <a:pt x="1007" y="333"/>
                    </a:cubicBezTo>
                    <a:lnTo>
                      <a:pt x="1007" y="300"/>
                    </a:lnTo>
                    <a:lnTo>
                      <a:pt x="952" y="300"/>
                    </a:lnTo>
                    <a:cubicBezTo>
                      <a:pt x="974" y="278"/>
                      <a:pt x="985" y="245"/>
                      <a:pt x="974" y="212"/>
                    </a:cubicBezTo>
                    <a:cubicBezTo>
                      <a:pt x="952" y="190"/>
                      <a:pt x="931" y="169"/>
                      <a:pt x="909" y="147"/>
                    </a:cubicBezTo>
                    <a:cubicBezTo>
                      <a:pt x="876" y="125"/>
                      <a:pt x="854" y="103"/>
                      <a:pt x="821" y="92"/>
                    </a:cubicBezTo>
                    <a:cubicBezTo>
                      <a:pt x="799" y="81"/>
                      <a:pt x="777" y="70"/>
                      <a:pt x="756" y="59"/>
                    </a:cubicBezTo>
                    <a:cubicBezTo>
                      <a:pt x="734" y="48"/>
                      <a:pt x="701" y="48"/>
                      <a:pt x="679" y="37"/>
                    </a:cubicBezTo>
                    <a:cubicBezTo>
                      <a:pt x="635" y="15"/>
                      <a:pt x="591" y="5"/>
                      <a:pt x="559" y="5"/>
                    </a:cubicBezTo>
                    <a:cubicBezTo>
                      <a:pt x="534" y="2"/>
                      <a:pt x="509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13"/>
              <p:cNvSpPr/>
              <p:nvPr/>
            </p:nvSpPr>
            <p:spPr>
              <a:xfrm flipH="1" rot="10800000">
                <a:off x="8346375" y="13733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13"/>
              <p:cNvSpPr/>
              <p:nvPr/>
            </p:nvSpPr>
            <p:spPr>
              <a:xfrm flipH="1" rot="10800000">
                <a:off x="8352650" y="145013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13"/>
              <p:cNvSpPr/>
              <p:nvPr/>
            </p:nvSpPr>
            <p:spPr>
              <a:xfrm flipH="1" rot="10800000">
                <a:off x="8327225" y="129688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13"/>
              <p:cNvSpPr/>
              <p:nvPr/>
            </p:nvSpPr>
            <p:spPr>
              <a:xfrm flipH="1" rot="10800000">
                <a:off x="8345825" y="138438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13"/>
              <p:cNvSpPr/>
              <p:nvPr/>
            </p:nvSpPr>
            <p:spPr>
              <a:xfrm flipH="1" rot="10800000">
                <a:off x="8354300" y="155938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13"/>
              <p:cNvSpPr/>
              <p:nvPr/>
            </p:nvSpPr>
            <p:spPr>
              <a:xfrm flipH="1" rot="10800000">
                <a:off x="8334075" y="135713"/>
                <a:ext cx="21900" cy="28650"/>
              </a:xfrm>
              <a:custGeom>
                <a:rect b="b" l="l" r="r" t="t"/>
                <a:pathLst>
                  <a:path extrusionOk="0" h="1146" w="876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01" name="Google Shape;1801;p13"/>
              <p:cNvGrpSpPr/>
              <p:nvPr/>
            </p:nvGrpSpPr>
            <p:grpSpPr>
              <a:xfrm flipH="1" rot="10800000">
                <a:off x="7883263" y="23913"/>
                <a:ext cx="146025" cy="127275"/>
                <a:chOff x="4316575" y="4989963"/>
                <a:chExt cx="146025" cy="127275"/>
              </a:xfrm>
            </p:grpSpPr>
            <p:sp>
              <p:nvSpPr>
                <p:cNvPr id="1802" name="Google Shape;1802;p13"/>
                <p:cNvSpPr/>
                <p:nvPr/>
              </p:nvSpPr>
              <p:spPr>
                <a:xfrm>
                  <a:off x="4374800" y="4994713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13"/>
                <p:cNvSpPr/>
                <p:nvPr/>
              </p:nvSpPr>
              <p:spPr>
                <a:xfrm>
                  <a:off x="4316575" y="4989963"/>
                  <a:ext cx="146025" cy="127275"/>
                </a:xfrm>
                <a:custGeom>
                  <a:rect b="b" l="l" r="r" t="t"/>
                  <a:pathLst>
                    <a:path extrusionOk="0" h="5091" w="5841">
                      <a:moveTo>
                        <a:pt x="2417" y="376"/>
                      </a:moveTo>
                      <a:cubicBezTo>
                        <a:pt x="2461" y="431"/>
                        <a:pt x="2516" y="475"/>
                        <a:pt x="2592" y="486"/>
                      </a:cubicBezTo>
                      <a:cubicBezTo>
                        <a:pt x="2658" y="497"/>
                        <a:pt x="2723" y="519"/>
                        <a:pt x="2800" y="540"/>
                      </a:cubicBezTo>
                      <a:cubicBezTo>
                        <a:pt x="2866" y="562"/>
                        <a:pt x="2964" y="573"/>
                        <a:pt x="3030" y="595"/>
                      </a:cubicBezTo>
                      <a:cubicBezTo>
                        <a:pt x="3172" y="628"/>
                        <a:pt x="3292" y="661"/>
                        <a:pt x="3423" y="704"/>
                      </a:cubicBezTo>
                      <a:cubicBezTo>
                        <a:pt x="3762" y="836"/>
                        <a:pt x="4091" y="1011"/>
                        <a:pt x="4375" y="1240"/>
                      </a:cubicBezTo>
                      <a:cubicBezTo>
                        <a:pt x="4473" y="1306"/>
                        <a:pt x="4561" y="1393"/>
                        <a:pt x="4637" y="1470"/>
                      </a:cubicBezTo>
                      <a:lnTo>
                        <a:pt x="4659" y="1492"/>
                      </a:lnTo>
                      <a:cubicBezTo>
                        <a:pt x="4769" y="1612"/>
                        <a:pt x="4878" y="1733"/>
                        <a:pt x="4966" y="1853"/>
                      </a:cubicBezTo>
                      <a:cubicBezTo>
                        <a:pt x="4998" y="1897"/>
                        <a:pt x="5042" y="1951"/>
                        <a:pt x="5075" y="2006"/>
                      </a:cubicBezTo>
                      <a:cubicBezTo>
                        <a:pt x="5108" y="2061"/>
                        <a:pt x="5141" y="2115"/>
                        <a:pt x="5141" y="2126"/>
                      </a:cubicBezTo>
                      <a:cubicBezTo>
                        <a:pt x="5152" y="2159"/>
                        <a:pt x="5239" y="2323"/>
                        <a:pt x="5250" y="2356"/>
                      </a:cubicBezTo>
                      <a:cubicBezTo>
                        <a:pt x="5294" y="2454"/>
                        <a:pt x="5337" y="2564"/>
                        <a:pt x="5359" y="2662"/>
                      </a:cubicBezTo>
                      <a:cubicBezTo>
                        <a:pt x="5370" y="2739"/>
                        <a:pt x="5381" y="2815"/>
                        <a:pt x="5370" y="2881"/>
                      </a:cubicBezTo>
                      <a:cubicBezTo>
                        <a:pt x="5381" y="2947"/>
                        <a:pt x="5381" y="3045"/>
                        <a:pt x="5359" y="3133"/>
                      </a:cubicBezTo>
                      <a:cubicBezTo>
                        <a:pt x="5348" y="3231"/>
                        <a:pt x="5327" y="3318"/>
                        <a:pt x="5316" y="3384"/>
                      </a:cubicBezTo>
                      <a:cubicBezTo>
                        <a:pt x="5305" y="3439"/>
                        <a:pt x="5283" y="3483"/>
                        <a:pt x="5272" y="3537"/>
                      </a:cubicBezTo>
                      <a:lnTo>
                        <a:pt x="5261" y="3559"/>
                      </a:lnTo>
                      <a:cubicBezTo>
                        <a:pt x="5239" y="3592"/>
                        <a:pt x="5228" y="3625"/>
                        <a:pt x="5217" y="3658"/>
                      </a:cubicBezTo>
                      <a:cubicBezTo>
                        <a:pt x="5009" y="4073"/>
                        <a:pt x="4627" y="4379"/>
                        <a:pt x="4178" y="4609"/>
                      </a:cubicBezTo>
                      <a:lnTo>
                        <a:pt x="4091" y="4653"/>
                      </a:lnTo>
                      <a:cubicBezTo>
                        <a:pt x="4091" y="4653"/>
                        <a:pt x="4091" y="4675"/>
                        <a:pt x="4112" y="4675"/>
                      </a:cubicBezTo>
                      <a:lnTo>
                        <a:pt x="4058" y="4740"/>
                      </a:lnTo>
                      <a:cubicBezTo>
                        <a:pt x="3981" y="4740"/>
                        <a:pt x="3894" y="4740"/>
                        <a:pt x="3817" y="4718"/>
                      </a:cubicBezTo>
                      <a:cubicBezTo>
                        <a:pt x="3752" y="4707"/>
                        <a:pt x="3686" y="4707"/>
                        <a:pt x="3620" y="4707"/>
                      </a:cubicBezTo>
                      <a:cubicBezTo>
                        <a:pt x="3598" y="4707"/>
                        <a:pt x="3577" y="4697"/>
                        <a:pt x="3555" y="4697"/>
                      </a:cubicBezTo>
                      <a:cubicBezTo>
                        <a:pt x="3547" y="4693"/>
                        <a:pt x="3538" y="4692"/>
                        <a:pt x="3527" y="4692"/>
                      </a:cubicBezTo>
                      <a:cubicBezTo>
                        <a:pt x="3505" y="4692"/>
                        <a:pt x="3478" y="4697"/>
                        <a:pt x="3456" y="4697"/>
                      </a:cubicBezTo>
                      <a:cubicBezTo>
                        <a:pt x="3423" y="4697"/>
                        <a:pt x="3423" y="4675"/>
                        <a:pt x="3402" y="4675"/>
                      </a:cubicBezTo>
                      <a:cubicBezTo>
                        <a:pt x="3358" y="4675"/>
                        <a:pt x="3314" y="4664"/>
                        <a:pt x="3270" y="4653"/>
                      </a:cubicBezTo>
                      <a:cubicBezTo>
                        <a:pt x="3227" y="4642"/>
                        <a:pt x="3183" y="4631"/>
                        <a:pt x="3139" y="4620"/>
                      </a:cubicBezTo>
                      <a:lnTo>
                        <a:pt x="3095" y="4609"/>
                      </a:lnTo>
                      <a:cubicBezTo>
                        <a:pt x="2975" y="4609"/>
                        <a:pt x="2855" y="4598"/>
                        <a:pt x="2734" y="4587"/>
                      </a:cubicBezTo>
                      <a:cubicBezTo>
                        <a:pt x="2658" y="4576"/>
                        <a:pt x="2603" y="4565"/>
                        <a:pt x="2548" y="4554"/>
                      </a:cubicBezTo>
                      <a:cubicBezTo>
                        <a:pt x="2516" y="4554"/>
                        <a:pt x="2483" y="4532"/>
                        <a:pt x="2450" y="4522"/>
                      </a:cubicBezTo>
                      <a:lnTo>
                        <a:pt x="2330" y="4467"/>
                      </a:lnTo>
                      <a:cubicBezTo>
                        <a:pt x="2242" y="4434"/>
                        <a:pt x="2100" y="4347"/>
                        <a:pt x="2023" y="4314"/>
                      </a:cubicBezTo>
                      <a:cubicBezTo>
                        <a:pt x="1881" y="4237"/>
                        <a:pt x="1805" y="4204"/>
                        <a:pt x="1663" y="4128"/>
                      </a:cubicBezTo>
                      <a:cubicBezTo>
                        <a:pt x="1367" y="3953"/>
                        <a:pt x="1105" y="3723"/>
                        <a:pt x="886" y="3450"/>
                      </a:cubicBezTo>
                      <a:cubicBezTo>
                        <a:pt x="831" y="3384"/>
                        <a:pt x="788" y="3308"/>
                        <a:pt x="744" y="3231"/>
                      </a:cubicBezTo>
                      <a:cubicBezTo>
                        <a:pt x="678" y="3100"/>
                        <a:pt x="645" y="2990"/>
                        <a:pt x="580" y="2881"/>
                      </a:cubicBezTo>
                      <a:cubicBezTo>
                        <a:pt x="514" y="2772"/>
                        <a:pt x="481" y="2662"/>
                        <a:pt x="470" y="2542"/>
                      </a:cubicBezTo>
                      <a:cubicBezTo>
                        <a:pt x="459" y="2323"/>
                        <a:pt x="470" y="2115"/>
                        <a:pt x="514" y="1908"/>
                      </a:cubicBezTo>
                      <a:cubicBezTo>
                        <a:pt x="602" y="1579"/>
                        <a:pt x="788" y="1284"/>
                        <a:pt x="1039" y="1043"/>
                      </a:cubicBezTo>
                      <a:cubicBezTo>
                        <a:pt x="1072" y="1011"/>
                        <a:pt x="1116" y="978"/>
                        <a:pt x="1159" y="945"/>
                      </a:cubicBezTo>
                      <a:lnTo>
                        <a:pt x="1225" y="890"/>
                      </a:lnTo>
                      <a:lnTo>
                        <a:pt x="1280" y="847"/>
                      </a:lnTo>
                      <a:cubicBezTo>
                        <a:pt x="1356" y="781"/>
                        <a:pt x="1455" y="737"/>
                        <a:pt x="1564" y="726"/>
                      </a:cubicBezTo>
                      <a:cubicBezTo>
                        <a:pt x="1673" y="704"/>
                        <a:pt x="1805" y="694"/>
                        <a:pt x="1958" y="661"/>
                      </a:cubicBezTo>
                      <a:lnTo>
                        <a:pt x="1925" y="661"/>
                      </a:lnTo>
                      <a:cubicBezTo>
                        <a:pt x="1903" y="650"/>
                        <a:pt x="1881" y="650"/>
                        <a:pt x="1848" y="639"/>
                      </a:cubicBezTo>
                      <a:cubicBezTo>
                        <a:pt x="1810" y="633"/>
                        <a:pt x="1772" y="631"/>
                        <a:pt x="1734" y="631"/>
                      </a:cubicBezTo>
                      <a:cubicBezTo>
                        <a:pt x="1695" y="631"/>
                        <a:pt x="1657" y="633"/>
                        <a:pt x="1619" y="639"/>
                      </a:cubicBezTo>
                      <a:cubicBezTo>
                        <a:pt x="1553" y="639"/>
                        <a:pt x="1498" y="650"/>
                        <a:pt x="1444" y="672"/>
                      </a:cubicBezTo>
                      <a:lnTo>
                        <a:pt x="1389" y="672"/>
                      </a:lnTo>
                      <a:cubicBezTo>
                        <a:pt x="1367" y="650"/>
                        <a:pt x="1345" y="639"/>
                        <a:pt x="1323" y="628"/>
                      </a:cubicBezTo>
                      <a:cubicBezTo>
                        <a:pt x="1313" y="617"/>
                        <a:pt x="1302" y="606"/>
                        <a:pt x="1302" y="595"/>
                      </a:cubicBezTo>
                      <a:cubicBezTo>
                        <a:pt x="1269" y="595"/>
                        <a:pt x="1291" y="573"/>
                        <a:pt x="1258" y="573"/>
                      </a:cubicBezTo>
                      <a:cubicBezTo>
                        <a:pt x="1269" y="551"/>
                        <a:pt x="1280" y="529"/>
                        <a:pt x="1302" y="497"/>
                      </a:cubicBezTo>
                      <a:cubicBezTo>
                        <a:pt x="1374" y="481"/>
                        <a:pt x="1446" y="470"/>
                        <a:pt x="1522" y="470"/>
                      </a:cubicBezTo>
                      <a:cubicBezTo>
                        <a:pt x="1550" y="470"/>
                        <a:pt x="1579" y="472"/>
                        <a:pt x="1608" y="475"/>
                      </a:cubicBezTo>
                      <a:cubicBezTo>
                        <a:pt x="1684" y="486"/>
                        <a:pt x="1772" y="486"/>
                        <a:pt x="1848" y="497"/>
                      </a:cubicBezTo>
                      <a:lnTo>
                        <a:pt x="1936" y="529"/>
                      </a:lnTo>
                      <a:cubicBezTo>
                        <a:pt x="1969" y="529"/>
                        <a:pt x="2013" y="540"/>
                        <a:pt x="2056" y="551"/>
                      </a:cubicBezTo>
                      <a:cubicBezTo>
                        <a:pt x="2089" y="562"/>
                        <a:pt x="2089" y="573"/>
                        <a:pt x="2111" y="573"/>
                      </a:cubicBezTo>
                      <a:lnTo>
                        <a:pt x="2155" y="595"/>
                      </a:lnTo>
                      <a:cubicBezTo>
                        <a:pt x="2209" y="573"/>
                        <a:pt x="2253" y="540"/>
                        <a:pt x="2297" y="508"/>
                      </a:cubicBezTo>
                      <a:cubicBezTo>
                        <a:pt x="2341" y="475"/>
                        <a:pt x="2384" y="431"/>
                        <a:pt x="2417" y="376"/>
                      </a:cubicBezTo>
                      <a:close/>
                      <a:moveTo>
                        <a:pt x="2627" y="0"/>
                      </a:moveTo>
                      <a:cubicBezTo>
                        <a:pt x="2601" y="0"/>
                        <a:pt x="2575" y="2"/>
                        <a:pt x="2548" y="4"/>
                      </a:cubicBezTo>
                      <a:cubicBezTo>
                        <a:pt x="2505" y="4"/>
                        <a:pt x="2450" y="4"/>
                        <a:pt x="2406" y="15"/>
                      </a:cubicBezTo>
                      <a:cubicBezTo>
                        <a:pt x="2362" y="37"/>
                        <a:pt x="2341" y="81"/>
                        <a:pt x="2341" y="125"/>
                      </a:cubicBezTo>
                      <a:cubicBezTo>
                        <a:pt x="2341" y="147"/>
                        <a:pt x="2341" y="169"/>
                        <a:pt x="2341" y="190"/>
                      </a:cubicBezTo>
                      <a:lnTo>
                        <a:pt x="2341" y="212"/>
                      </a:lnTo>
                      <a:cubicBezTo>
                        <a:pt x="2341" y="212"/>
                        <a:pt x="2330" y="212"/>
                        <a:pt x="2330" y="201"/>
                      </a:cubicBezTo>
                      <a:lnTo>
                        <a:pt x="2319" y="190"/>
                      </a:lnTo>
                      <a:cubicBezTo>
                        <a:pt x="2264" y="158"/>
                        <a:pt x="2209" y="147"/>
                        <a:pt x="2155" y="147"/>
                      </a:cubicBezTo>
                      <a:cubicBezTo>
                        <a:pt x="2122" y="141"/>
                        <a:pt x="2089" y="138"/>
                        <a:pt x="2058" y="138"/>
                      </a:cubicBezTo>
                      <a:cubicBezTo>
                        <a:pt x="2026" y="138"/>
                        <a:pt x="1996" y="141"/>
                        <a:pt x="1969" y="147"/>
                      </a:cubicBezTo>
                      <a:cubicBezTo>
                        <a:pt x="1805" y="201"/>
                        <a:pt x="1641" y="245"/>
                        <a:pt x="1477" y="278"/>
                      </a:cubicBezTo>
                      <a:cubicBezTo>
                        <a:pt x="1356" y="300"/>
                        <a:pt x="1258" y="333"/>
                        <a:pt x="1148" y="376"/>
                      </a:cubicBezTo>
                      <a:cubicBezTo>
                        <a:pt x="1094" y="398"/>
                        <a:pt x="1039" y="431"/>
                        <a:pt x="995" y="464"/>
                      </a:cubicBezTo>
                      <a:cubicBezTo>
                        <a:pt x="941" y="497"/>
                        <a:pt x="897" y="529"/>
                        <a:pt x="853" y="573"/>
                      </a:cubicBezTo>
                      <a:cubicBezTo>
                        <a:pt x="744" y="683"/>
                        <a:pt x="667" y="814"/>
                        <a:pt x="569" y="923"/>
                      </a:cubicBezTo>
                      <a:cubicBezTo>
                        <a:pt x="470" y="1043"/>
                        <a:pt x="383" y="1175"/>
                        <a:pt x="295" y="1317"/>
                      </a:cubicBezTo>
                      <a:cubicBezTo>
                        <a:pt x="164" y="1525"/>
                        <a:pt x="77" y="1765"/>
                        <a:pt x="44" y="2017"/>
                      </a:cubicBezTo>
                      <a:cubicBezTo>
                        <a:pt x="0" y="2290"/>
                        <a:pt x="22" y="2564"/>
                        <a:pt x="88" y="2837"/>
                      </a:cubicBezTo>
                      <a:cubicBezTo>
                        <a:pt x="164" y="3100"/>
                        <a:pt x="284" y="3362"/>
                        <a:pt x="448" y="3592"/>
                      </a:cubicBezTo>
                      <a:cubicBezTo>
                        <a:pt x="667" y="3876"/>
                        <a:pt x="930" y="4128"/>
                        <a:pt x="1225" y="4325"/>
                      </a:cubicBezTo>
                      <a:cubicBezTo>
                        <a:pt x="1433" y="4467"/>
                        <a:pt x="1652" y="4587"/>
                        <a:pt x="1870" y="4697"/>
                      </a:cubicBezTo>
                      <a:cubicBezTo>
                        <a:pt x="1980" y="4751"/>
                        <a:pt x="2100" y="4795"/>
                        <a:pt x="2209" y="4839"/>
                      </a:cubicBezTo>
                      <a:cubicBezTo>
                        <a:pt x="2264" y="4861"/>
                        <a:pt x="2341" y="4893"/>
                        <a:pt x="2406" y="4904"/>
                      </a:cubicBezTo>
                      <a:cubicBezTo>
                        <a:pt x="2472" y="4926"/>
                        <a:pt x="2537" y="4937"/>
                        <a:pt x="2603" y="4948"/>
                      </a:cubicBezTo>
                      <a:cubicBezTo>
                        <a:pt x="2855" y="4981"/>
                        <a:pt x="3106" y="4992"/>
                        <a:pt x="3358" y="4992"/>
                      </a:cubicBezTo>
                      <a:cubicBezTo>
                        <a:pt x="3467" y="4992"/>
                        <a:pt x="3577" y="5003"/>
                        <a:pt x="3686" y="5025"/>
                      </a:cubicBezTo>
                      <a:cubicBezTo>
                        <a:pt x="3708" y="5025"/>
                        <a:pt x="3730" y="5025"/>
                        <a:pt x="3752" y="5036"/>
                      </a:cubicBezTo>
                      <a:lnTo>
                        <a:pt x="3784" y="5036"/>
                      </a:lnTo>
                      <a:lnTo>
                        <a:pt x="3806" y="5047"/>
                      </a:lnTo>
                      <a:lnTo>
                        <a:pt x="3883" y="5068"/>
                      </a:lnTo>
                      <a:lnTo>
                        <a:pt x="3916" y="5079"/>
                      </a:lnTo>
                      <a:lnTo>
                        <a:pt x="3937" y="5090"/>
                      </a:lnTo>
                      <a:lnTo>
                        <a:pt x="3948" y="5079"/>
                      </a:lnTo>
                      <a:lnTo>
                        <a:pt x="4025" y="5057"/>
                      </a:lnTo>
                      <a:lnTo>
                        <a:pt x="4091" y="5025"/>
                      </a:lnTo>
                      <a:lnTo>
                        <a:pt x="4123" y="5014"/>
                      </a:lnTo>
                      <a:lnTo>
                        <a:pt x="4145" y="5003"/>
                      </a:lnTo>
                      <a:cubicBezTo>
                        <a:pt x="4375" y="4915"/>
                        <a:pt x="4605" y="4795"/>
                        <a:pt x="4812" y="4653"/>
                      </a:cubicBezTo>
                      <a:cubicBezTo>
                        <a:pt x="5053" y="4478"/>
                        <a:pt x="5283" y="4270"/>
                        <a:pt x="5469" y="4029"/>
                      </a:cubicBezTo>
                      <a:cubicBezTo>
                        <a:pt x="5480" y="4018"/>
                        <a:pt x="5491" y="4008"/>
                        <a:pt x="5502" y="3986"/>
                      </a:cubicBezTo>
                      <a:cubicBezTo>
                        <a:pt x="5600" y="3854"/>
                        <a:pt x="5666" y="3712"/>
                        <a:pt x="5709" y="3559"/>
                      </a:cubicBezTo>
                      <a:cubicBezTo>
                        <a:pt x="5808" y="3264"/>
                        <a:pt x="5841" y="2958"/>
                        <a:pt x="5797" y="2651"/>
                      </a:cubicBezTo>
                      <a:cubicBezTo>
                        <a:pt x="5742" y="2301"/>
                        <a:pt x="5611" y="1973"/>
                        <a:pt x="5403" y="1689"/>
                      </a:cubicBezTo>
                      <a:cubicBezTo>
                        <a:pt x="5009" y="1153"/>
                        <a:pt x="4484" y="726"/>
                        <a:pt x="3872" y="453"/>
                      </a:cubicBezTo>
                      <a:cubicBezTo>
                        <a:pt x="3544" y="267"/>
                        <a:pt x="3194" y="125"/>
                        <a:pt x="2833" y="26"/>
                      </a:cubicBezTo>
                      <a:cubicBezTo>
                        <a:pt x="2769" y="10"/>
                        <a:pt x="2699" y="0"/>
                        <a:pt x="26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Google Shape;1804;p13"/>
                <p:cNvSpPr/>
                <p:nvPr/>
              </p:nvSpPr>
              <p:spPr>
                <a:xfrm>
                  <a:off x="4346925" y="5060488"/>
                  <a:ext cx="72475" cy="48000"/>
                </a:xfrm>
                <a:custGeom>
                  <a:rect b="b" l="l" r="r" t="t"/>
                  <a:pathLst>
                    <a:path extrusionOk="0" h="1920" w="2899">
                      <a:moveTo>
                        <a:pt x="33" y="0"/>
                      </a:moveTo>
                      <a:cubicBezTo>
                        <a:pt x="29" y="0"/>
                        <a:pt x="26" y="2"/>
                        <a:pt x="22" y="5"/>
                      </a:cubicBezTo>
                      <a:cubicBezTo>
                        <a:pt x="0" y="27"/>
                        <a:pt x="55" y="93"/>
                        <a:pt x="88" y="147"/>
                      </a:cubicBezTo>
                      <a:cubicBezTo>
                        <a:pt x="131" y="202"/>
                        <a:pt x="164" y="246"/>
                        <a:pt x="186" y="268"/>
                      </a:cubicBezTo>
                      <a:cubicBezTo>
                        <a:pt x="186" y="312"/>
                        <a:pt x="230" y="366"/>
                        <a:pt x="252" y="399"/>
                      </a:cubicBezTo>
                      <a:cubicBezTo>
                        <a:pt x="306" y="476"/>
                        <a:pt x="350" y="541"/>
                        <a:pt x="394" y="618"/>
                      </a:cubicBezTo>
                      <a:cubicBezTo>
                        <a:pt x="438" y="705"/>
                        <a:pt x="492" y="782"/>
                        <a:pt x="525" y="847"/>
                      </a:cubicBezTo>
                      <a:cubicBezTo>
                        <a:pt x="536" y="869"/>
                        <a:pt x="547" y="902"/>
                        <a:pt x="558" y="924"/>
                      </a:cubicBezTo>
                      <a:cubicBezTo>
                        <a:pt x="558" y="935"/>
                        <a:pt x="569" y="935"/>
                        <a:pt x="569" y="946"/>
                      </a:cubicBezTo>
                      <a:cubicBezTo>
                        <a:pt x="591" y="990"/>
                        <a:pt x="602" y="1033"/>
                        <a:pt x="613" y="1066"/>
                      </a:cubicBezTo>
                      <a:cubicBezTo>
                        <a:pt x="624" y="1088"/>
                        <a:pt x="645" y="1110"/>
                        <a:pt x="656" y="1132"/>
                      </a:cubicBezTo>
                      <a:cubicBezTo>
                        <a:pt x="700" y="1165"/>
                        <a:pt x="733" y="1197"/>
                        <a:pt x="766" y="1219"/>
                      </a:cubicBezTo>
                      <a:cubicBezTo>
                        <a:pt x="809" y="1263"/>
                        <a:pt x="842" y="1307"/>
                        <a:pt x="897" y="1351"/>
                      </a:cubicBezTo>
                      <a:cubicBezTo>
                        <a:pt x="952" y="1394"/>
                        <a:pt x="1006" y="1427"/>
                        <a:pt x="1061" y="1471"/>
                      </a:cubicBezTo>
                      <a:cubicBezTo>
                        <a:pt x="1072" y="1482"/>
                        <a:pt x="1083" y="1493"/>
                        <a:pt x="1094" y="1504"/>
                      </a:cubicBezTo>
                      <a:cubicBezTo>
                        <a:pt x="1105" y="1504"/>
                        <a:pt x="1127" y="1515"/>
                        <a:pt x="1138" y="1515"/>
                      </a:cubicBezTo>
                      <a:cubicBezTo>
                        <a:pt x="1159" y="1526"/>
                        <a:pt x="1181" y="1547"/>
                        <a:pt x="1192" y="1558"/>
                      </a:cubicBezTo>
                      <a:cubicBezTo>
                        <a:pt x="1258" y="1591"/>
                        <a:pt x="1334" y="1624"/>
                        <a:pt x="1367" y="1646"/>
                      </a:cubicBezTo>
                      <a:cubicBezTo>
                        <a:pt x="1411" y="1668"/>
                        <a:pt x="1433" y="1690"/>
                        <a:pt x="1466" y="1701"/>
                      </a:cubicBezTo>
                      <a:cubicBezTo>
                        <a:pt x="1498" y="1711"/>
                        <a:pt x="1531" y="1722"/>
                        <a:pt x="1564" y="1733"/>
                      </a:cubicBezTo>
                      <a:cubicBezTo>
                        <a:pt x="1597" y="1744"/>
                        <a:pt x="1641" y="1755"/>
                        <a:pt x="1673" y="1766"/>
                      </a:cubicBezTo>
                      <a:cubicBezTo>
                        <a:pt x="1695" y="1766"/>
                        <a:pt x="1772" y="1766"/>
                        <a:pt x="1805" y="1777"/>
                      </a:cubicBezTo>
                      <a:cubicBezTo>
                        <a:pt x="1848" y="1788"/>
                        <a:pt x="1859" y="1788"/>
                        <a:pt x="1881" y="1788"/>
                      </a:cubicBezTo>
                      <a:lnTo>
                        <a:pt x="1936" y="1799"/>
                      </a:lnTo>
                      <a:cubicBezTo>
                        <a:pt x="1969" y="1810"/>
                        <a:pt x="2013" y="1821"/>
                        <a:pt x="2056" y="1832"/>
                      </a:cubicBezTo>
                      <a:cubicBezTo>
                        <a:pt x="2100" y="1843"/>
                        <a:pt x="2155" y="1854"/>
                        <a:pt x="2198" y="1854"/>
                      </a:cubicBezTo>
                      <a:cubicBezTo>
                        <a:pt x="2220" y="1854"/>
                        <a:pt x="2231" y="1865"/>
                        <a:pt x="2253" y="1865"/>
                      </a:cubicBezTo>
                      <a:cubicBezTo>
                        <a:pt x="2257" y="1868"/>
                        <a:pt x="2265" y="1869"/>
                        <a:pt x="2276" y="1869"/>
                      </a:cubicBezTo>
                      <a:cubicBezTo>
                        <a:pt x="2298" y="1869"/>
                        <a:pt x="2330" y="1865"/>
                        <a:pt x="2352" y="1865"/>
                      </a:cubicBezTo>
                      <a:cubicBezTo>
                        <a:pt x="2373" y="1865"/>
                        <a:pt x="2395" y="1876"/>
                        <a:pt x="2417" y="1886"/>
                      </a:cubicBezTo>
                      <a:cubicBezTo>
                        <a:pt x="2483" y="1886"/>
                        <a:pt x="2548" y="1886"/>
                        <a:pt x="2614" y="1897"/>
                      </a:cubicBezTo>
                      <a:cubicBezTo>
                        <a:pt x="2691" y="1919"/>
                        <a:pt x="2767" y="1919"/>
                        <a:pt x="2855" y="1919"/>
                      </a:cubicBezTo>
                      <a:lnTo>
                        <a:pt x="2898" y="1843"/>
                      </a:lnTo>
                      <a:cubicBezTo>
                        <a:pt x="2877" y="1843"/>
                        <a:pt x="2888" y="1832"/>
                        <a:pt x="2888" y="1821"/>
                      </a:cubicBezTo>
                      <a:lnTo>
                        <a:pt x="2877" y="1821"/>
                      </a:lnTo>
                      <a:cubicBezTo>
                        <a:pt x="2866" y="1810"/>
                        <a:pt x="2855" y="1799"/>
                        <a:pt x="2855" y="1788"/>
                      </a:cubicBezTo>
                      <a:cubicBezTo>
                        <a:pt x="2833" y="1766"/>
                        <a:pt x="2822" y="1744"/>
                        <a:pt x="2811" y="1722"/>
                      </a:cubicBezTo>
                      <a:lnTo>
                        <a:pt x="2767" y="1722"/>
                      </a:lnTo>
                      <a:cubicBezTo>
                        <a:pt x="2727" y="1738"/>
                        <a:pt x="2687" y="1749"/>
                        <a:pt x="2647" y="1749"/>
                      </a:cubicBezTo>
                      <a:cubicBezTo>
                        <a:pt x="2632" y="1749"/>
                        <a:pt x="2618" y="1747"/>
                        <a:pt x="2603" y="1744"/>
                      </a:cubicBezTo>
                      <a:cubicBezTo>
                        <a:pt x="2542" y="1744"/>
                        <a:pt x="2488" y="1758"/>
                        <a:pt x="2435" y="1758"/>
                      </a:cubicBezTo>
                      <a:cubicBezTo>
                        <a:pt x="2422" y="1758"/>
                        <a:pt x="2408" y="1757"/>
                        <a:pt x="2395" y="1755"/>
                      </a:cubicBezTo>
                      <a:cubicBezTo>
                        <a:pt x="2373" y="1755"/>
                        <a:pt x="2352" y="1744"/>
                        <a:pt x="2330" y="1744"/>
                      </a:cubicBezTo>
                      <a:lnTo>
                        <a:pt x="2242" y="1744"/>
                      </a:lnTo>
                      <a:cubicBezTo>
                        <a:pt x="2198" y="1744"/>
                        <a:pt x="2155" y="1733"/>
                        <a:pt x="2122" y="1722"/>
                      </a:cubicBezTo>
                      <a:cubicBezTo>
                        <a:pt x="2111" y="1722"/>
                        <a:pt x="2089" y="1711"/>
                        <a:pt x="2078" y="1711"/>
                      </a:cubicBezTo>
                      <a:lnTo>
                        <a:pt x="2045" y="1711"/>
                      </a:lnTo>
                      <a:cubicBezTo>
                        <a:pt x="1936" y="1701"/>
                        <a:pt x="1827" y="1679"/>
                        <a:pt x="1717" y="1635"/>
                      </a:cubicBezTo>
                      <a:cubicBezTo>
                        <a:pt x="1641" y="1613"/>
                        <a:pt x="1586" y="1558"/>
                        <a:pt x="1509" y="1536"/>
                      </a:cubicBezTo>
                      <a:lnTo>
                        <a:pt x="1422" y="1536"/>
                      </a:lnTo>
                      <a:cubicBezTo>
                        <a:pt x="1400" y="1536"/>
                        <a:pt x="1411" y="1526"/>
                        <a:pt x="1400" y="1526"/>
                      </a:cubicBezTo>
                      <a:lnTo>
                        <a:pt x="1389" y="1526"/>
                      </a:lnTo>
                      <a:cubicBezTo>
                        <a:pt x="1334" y="1504"/>
                        <a:pt x="1280" y="1471"/>
                        <a:pt x="1225" y="1438"/>
                      </a:cubicBezTo>
                      <a:cubicBezTo>
                        <a:pt x="1181" y="1416"/>
                        <a:pt x="1148" y="1394"/>
                        <a:pt x="1105" y="1372"/>
                      </a:cubicBezTo>
                      <a:cubicBezTo>
                        <a:pt x="1094" y="1362"/>
                        <a:pt x="1094" y="1351"/>
                        <a:pt x="1083" y="1329"/>
                      </a:cubicBezTo>
                      <a:lnTo>
                        <a:pt x="995" y="1274"/>
                      </a:lnTo>
                      <a:cubicBezTo>
                        <a:pt x="963" y="1241"/>
                        <a:pt x="908" y="1230"/>
                        <a:pt x="875" y="1208"/>
                      </a:cubicBezTo>
                      <a:cubicBezTo>
                        <a:pt x="799" y="1143"/>
                        <a:pt x="744" y="1077"/>
                        <a:pt x="689" y="1001"/>
                      </a:cubicBezTo>
                      <a:cubicBezTo>
                        <a:pt x="645" y="935"/>
                        <a:pt x="602" y="869"/>
                        <a:pt x="569" y="793"/>
                      </a:cubicBezTo>
                      <a:cubicBezTo>
                        <a:pt x="536" y="738"/>
                        <a:pt x="492" y="683"/>
                        <a:pt x="470" y="618"/>
                      </a:cubicBezTo>
                      <a:cubicBezTo>
                        <a:pt x="459" y="596"/>
                        <a:pt x="449" y="585"/>
                        <a:pt x="427" y="563"/>
                      </a:cubicBezTo>
                      <a:cubicBezTo>
                        <a:pt x="416" y="541"/>
                        <a:pt x="416" y="519"/>
                        <a:pt x="405" y="497"/>
                      </a:cubicBezTo>
                      <a:cubicBezTo>
                        <a:pt x="394" y="476"/>
                        <a:pt x="372" y="465"/>
                        <a:pt x="361" y="443"/>
                      </a:cubicBezTo>
                      <a:cubicBezTo>
                        <a:pt x="339" y="421"/>
                        <a:pt x="317" y="355"/>
                        <a:pt x="295" y="322"/>
                      </a:cubicBezTo>
                      <a:cubicBezTo>
                        <a:pt x="263" y="279"/>
                        <a:pt x="252" y="279"/>
                        <a:pt x="241" y="257"/>
                      </a:cubicBezTo>
                      <a:cubicBezTo>
                        <a:pt x="186" y="180"/>
                        <a:pt x="142" y="104"/>
                        <a:pt x="99" y="38"/>
                      </a:cubicBezTo>
                      <a:cubicBezTo>
                        <a:pt x="71" y="38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5" name="Google Shape;1805;p13"/>
                <p:cNvSpPr/>
                <p:nvPr/>
              </p:nvSpPr>
              <p:spPr>
                <a:xfrm>
                  <a:off x="4347450" y="5001813"/>
                  <a:ext cx="88625" cy="60775"/>
                </a:xfrm>
                <a:custGeom>
                  <a:rect b="b" l="l" r="r" t="t"/>
                  <a:pathLst>
                    <a:path extrusionOk="0" h="2431" w="3545">
                      <a:moveTo>
                        <a:pt x="238" y="0"/>
                      </a:moveTo>
                      <a:cubicBezTo>
                        <a:pt x="172" y="0"/>
                        <a:pt x="108" y="12"/>
                        <a:pt x="45" y="34"/>
                      </a:cubicBezTo>
                      <a:cubicBezTo>
                        <a:pt x="23" y="55"/>
                        <a:pt x="12" y="77"/>
                        <a:pt x="1" y="110"/>
                      </a:cubicBezTo>
                      <a:cubicBezTo>
                        <a:pt x="6" y="109"/>
                        <a:pt x="9" y="108"/>
                        <a:pt x="13" y="108"/>
                      </a:cubicBezTo>
                      <a:cubicBezTo>
                        <a:pt x="31" y="108"/>
                        <a:pt x="26" y="132"/>
                        <a:pt x="45" y="132"/>
                      </a:cubicBezTo>
                      <a:cubicBezTo>
                        <a:pt x="56" y="132"/>
                        <a:pt x="67" y="143"/>
                        <a:pt x="67" y="165"/>
                      </a:cubicBezTo>
                      <a:cubicBezTo>
                        <a:pt x="88" y="165"/>
                        <a:pt x="110" y="187"/>
                        <a:pt x="132" y="209"/>
                      </a:cubicBezTo>
                      <a:lnTo>
                        <a:pt x="187" y="209"/>
                      </a:lnTo>
                      <a:cubicBezTo>
                        <a:pt x="242" y="176"/>
                        <a:pt x="296" y="165"/>
                        <a:pt x="362" y="165"/>
                      </a:cubicBezTo>
                      <a:lnTo>
                        <a:pt x="603" y="165"/>
                      </a:lnTo>
                      <a:cubicBezTo>
                        <a:pt x="624" y="176"/>
                        <a:pt x="646" y="176"/>
                        <a:pt x="668" y="187"/>
                      </a:cubicBezTo>
                      <a:lnTo>
                        <a:pt x="701" y="187"/>
                      </a:lnTo>
                      <a:cubicBezTo>
                        <a:pt x="723" y="187"/>
                        <a:pt x="756" y="198"/>
                        <a:pt x="778" y="198"/>
                      </a:cubicBezTo>
                      <a:cubicBezTo>
                        <a:pt x="821" y="209"/>
                        <a:pt x="876" y="220"/>
                        <a:pt x="920" y="241"/>
                      </a:cubicBezTo>
                      <a:cubicBezTo>
                        <a:pt x="931" y="252"/>
                        <a:pt x="942" y="263"/>
                        <a:pt x="963" y="274"/>
                      </a:cubicBezTo>
                      <a:cubicBezTo>
                        <a:pt x="967" y="278"/>
                        <a:pt x="970" y="279"/>
                        <a:pt x="971" y="279"/>
                      </a:cubicBezTo>
                      <a:cubicBezTo>
                        <a:pt x="974" y="279"/>
                        <a:pt x="974" y="274"/>
                        <a:pt x="974" y="274"/>
                      </a:cubicBezTo>
                      <a:cubicBezTo>
                        <a:pt x="985" y="274"/>
                        <a:pt x="985" y="285"/>
                        <a:pt x="996" y="285"/>
                      </a:cubicBezTo>
                      <a:cubicBezTo>
                        <a:pt x="1117" y="329"/>
                        <a:pt x="1226" y="405"/>
                        <a:pt x="1313" y="504"/>
                      </a:cubicBezTo>
                      <a:cubicBezTo>
                        <a:pt x="1368" y="569"/>
                        <a:pt x="1390" y="635"/>
                        <a:pt x="1456" y="712"/>
                      </a:cubicBezTo>
                      <a:cubicBezTo>
                        <a:pt x="1477" y="723"/>
                        <a:pt x="1510" y="744"/>
                        <a:pt x="1532" y="766"/>
                      </a:cubicBezTo>
                      <a:cubicBezTo>
                        <a:pt x="1543" y="766"/>
                        <a:pt x="1543" y="777"/>
                        <a:pt x="1554" y="788"/>
                      </a:cubicBezTo>
                      <a:cubicBezTo>
                        <a:pt x="1565" y="788"/>
                        <a:pt x="1565" y="788"/>
                        <a:pt x="1576" y="799"/>
                      </a:cubicBezTo>
                      <a:cubicBezTo>
                        <a:pt x="1620" y="843"/>
                        <a:pt x="1652" y="919"/>
                        <a:pt x="1707" y="974"/>
                      </a:cubicBezTo>
                      <a:cubicBezTo>
                        <a:pt x="1762" y="1029"/>
                        <a:pt x="1795" y="1051"/>
                        <a:pt x="1849" y="1094"/>
                      </a:cubicBezTo>
                      <a:cubicBezTo>
                        <a:pt x="1860" y="1105"/>
                        <a:pt x="1860" y="1116"/>
                        <a:pt x="1882" y="1138"/>
                      </a:cubicBezTo>
                      <a:cubicBezTo>
                        <a:pt x="1915" y="1171"/>
                        <a:pt x="1959" y="1193"/>
                        <a:pt x="2002" y="1215"/>
                      </a:cubicBezTo>
                      <a:cubicBezTo>
                        <a:pt x="2057" y="1248"/>
                        <a:pt x="2123" y="1248"/>
                        <a:pt x="2177" y="1269"/>
                      </a:cubicBezTo>
                      <a:cubicBezTo>
                        <a:pt x="2287" y="1302"/>
                        <a:pt x="2396" y="1357"/>
                        <a:pt x="2506" y="1401"/>
                      </a:cubicBezTo>
                      <a:cubicBezTo>
                        <a:pt x="2593" y="1455"/>
                        <a:pt x="2670" y="1510"/>
                        <a:pt x="2746" y="1576"/>
                      </a:cubicBezTo>
                      <a:cubicBezTo>
                        <a:pt x="2823" y="1619"/>
                        <a:pt x="2888" y="1663"/>
                        <a:pt x="2943" y="1729"/>
                      </a:cubicBezTo>
                      <a:cubicBezTo>
                        <a:pt x="2965" y="1751"/>
                        <a:pt x="2998" y="1762"/>
                        <a:pt x="3020" y="1784"/>
                      </a:cubicBezTo>
                      <a:cubicBezTo>
                        <a:pt x="3042" y="1794"/>
                        <a:pt x="3052" y="1827"/>
                        <a:pt x="3074" y="1838"/>
                      </a:cubicBezTo>
                      <a:cubicBezTo>
                        <a:pt x="3085" y="1860"/>
                        <a:pt x="3118" y="1871"/>
                        <a:pt x="3140" y="1893"/>
                      </a:cubicBezTo>
                      <a:cubicBezTo>
                        <a:pt x="3173" y="1937"/>
                        <a:pt x="3206" y="1980"/>
                        <a:pt x="3238" y="2035"/>
                      </a:cubicBezTo>
                      <a:cubicBezTo>
                        <a:pt x="3260" y="2057"/>
                        <a:pt x="3293" y="2079"/>
                        <a:pt x="3304" y="2101"/>
                      </a:cubicBezTo>
                      <a:cubicBezTo>
                        <a:pt x="3370" y="2188"/>
                        <a:pt x="3413" y="2276"/>
                        <a:pt x="3446" y="2374"/>
                      </a:cubicBezTo>
                      <a:cubicBezTo>
                        <a:pt x="3476" y="2384"/>
                        <a:pt x="3488" y="2430"/>
                        <a:pt x="3514" y="2430"/>
                      </a:cubicBezTo>
                      <a:cubicBezTo>
                        <a:pt x="3517" y="2430"/>
                        <a:pt x="3520" y="2430"/>
                        <a:pt x="3523" y="2429"/>
                      </a:cubicBezTo>
                      <a:cubicBezTo>
                        <a:pt x="3545" y="2407"/>
                        <a:pt x="3501" y="2319"/>
                        <a:pt x="3468" y="2254"/>
                      </a:cubicBezTo>
                      <a:cubicBezTo>
                        <a:pt x="3435" y="2199"/>
                        <a:pt x="3402" y="2144"/>
                        <a:pt x="3370" y="2101"/>
                      </a:cubicBezTo>
                      <a:cubicBezTo>
                        <a:pt x="3370" y="2046"/>
                        <a:pt x="3304" y="1991"/>
                        <a:pt x="3260" y="1937"/>
                      </a:cubicBezTo>
                      <a:cubicBezTo>
                        <a:pt x="3184" y="1849"/>
                        <a:pt x="3107" y="1784"/>
                        <a:pt x="3031" y="1707"/>
                      </a:cubicBezTo>
                      <a:cubicBezTo>
                        <a:pt x="2943" y="1630"/>
                        <a:pt x="2856" y="1565"/>
                        <a:pt x="2768" y="1510"/>
                      </a:cubicBezTo>
                      <a:cubicBezTo>
                        <a:pt x="2746" y="1488"/>
                        <a:pt x="2702" y="1444"/>
                        <a:pt x="2692" y="1434"/>
                      </a:cubicBezTo>
                      <a:cubicBezTo>
                        <a:pt x="2681" y="1434"/>
                        <a:pt x="2670" y="1434"/>
                        <a:pt x="2670" y="1423"/>
                      </a:cubicBezTo>
                      <a:cubicBezTo>
                        <a:pt x="2615" y="1390"/>
                        <a:pt x="2571" y="1346"/>
                        <a:pt x="2538" y="1324"/>
                      </a:cubicBezTo>
                      <a:cubicBezTo>
                        <a:pt x="2506" y="1302"/>
                        <a:pt x="2473" y="1291"/>
                        <a:pt x="2451" y="1269"/>
                      </a:cubicBezTo>
                      <a:cubicBezTo>
                        <a:pt x="2396" y="1248"/>
                        <a:pt x="2331" y="1248"/>
                        <a:pt x="2287" y="1226"/>
                      </a:cubicBezTo>
                      <a:cubicBezTo>
                        <a:pt x="2221" y="1204"/>
                        <a:pt x="2156" y="1171"/>
                        <a:pt x="2101" y="1127"/>
                      </a:cubicBezTo>
                      <a:cubicBezTo>
                        <a:pt x="2035" y="1094"/>
                        <a:pt x="1970" y="1051"/>
                        <a:pt x="1915" y="1007"/>
                      </a:cubicBezTo>
                      <a:cubicBezTo>
                        <a:pt x="1904" y="996"/>
                        <a:pt x="1893" y="974"/>
                        <a:pt x="1882" y="963"/>
                      </a:cubicBezTo>
                      <a:cubicBezTo>
                        <a:pt x="1871" y="952"/>
                        <a:pt x="1849" y="941"/>
                        <a:pt x="1838" y="930"/>
                      </a:cubicBezTo>
                      <a:cubicBezTo>
                        <a:pt x="1817" y="919"/>
                        <a:pt x="1806" y="898"/>
                        <a:pt x="1795" y="876"/>
                      </a:cubicBezTo>
                      <a:cubicBezTo>
                        <a:pt x="1751" y="821"/>
                        <a:pt x="1696" y="755"/>
                        <a:pt x="1652" y="701"/>
                      </a:cubicBezTo>
                      <a:cubicBezTo>
                        <a:pt x="1620" y="657"/>
                        <a:pt x="1620" y="624"/>
                        <a:pt x="1598" y="591"/>
                      </a:cubicBezTo>
                      <a:cubicBezTo>
                        <a:pt x="1576" y="569"/>
                        <a:pt x="1543" y="537"/>
                        <a:pt x="1521" y="504"/>
                      </a:cubicBezTo>
                      <a:cubicBezTo>
                        <a:pt x="1488" y="482"/>
                        <a:pt x="1456" y="449"/>
                        <a:pt x="1423" y="427"/>
                      </a:cubicBezTo>
                      <a:cubicBezTo>
                        <a:pt x="1379" y="394"/>
                        <a:pt x="1335" y="362"/>
                        <a:pt x="1292" y="340"/>
                      </a:cubicBezTo>
                      <a:cubicBezTo>
                        <a:pt x="1259" y="318"/>
                        <a:pt x="1204" y="274"/>
                        <a:pt x="1160" y="252"/>
                      </a:cubicBezTo>
                      <a:cubicBezTo>
                        <a:pt x="1117" y="220"/>
                        <a:pt x="1073" y="198"/>
                        <a:pt x="1029" y="176"/>
                      </a:cubicBezTo>
                      <a:cubicBezTo>
                        <a:pt x="985" y="154"/>
                        <a:pt x="942" y="132"/>
                        <a:pt x="909" y="121"/>
                      </a:cubicBezTo>
                      <a:lnTo>
                        <a:pt x="865" y="110"/>
                      </a:lnTo>
                      <a:cubicBezTo>
                        <a:pt x="843" y="99"/>
                        <a:pt x="821" y="88"/>
                        <a:pt x="799" y="77"/>
                      </a:cubicBezTo>
                      <a:cubicBezTo>
                        <a:pt x="778" y="66"/>
                        <a:pt x="723" y="66"/>
                        <a:pt x="679" y="55"/>
                      </a:cubicBezTo>
                      <a:lnTo>
                        <a:pt x="603" y="34"/>
                      </a:lnTo>
                      <a:cubicBezTo>
                        <a:pt x="515" y="23"/>
                        <a:pt x="428" y="12"/>
                        <a:pt x="351" y="12"/>
                      </a:cubicBezTo>
                      <a:cubicBezTo>
                        <a:pt x="312" y="4"/>
                        <a:pt x="275" y="0"/>
                        <a:pt x="2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06" name="Google Shape;1806;p13"/>
              <p:cNvGrpSpPr/>
              <p:nvPr/>
            </p:nvGrpSpPr>
            <p:grpSpPr>
              <a:xfrm flipH="1" rot="10800000">
                <a:off x="7932213" y="393038"/>
                <a:ext cx="48150" cy="57350"/>
                <a:chOff x="4803550" y="4379313"/>
                <a:chExt cx="48150" cy="57350"/>
              </a:xfrm>
            </p:grpSpPr>
            <p:sp>
              <p:nvSpPr>
                <p:cNvPr id="1807" name="Google Shape;1807;p13"/>
                <p:cNvSpPr/>
                <p:nvPr/>
              </p:nvSpPr>
              <p:spPr>
                <a:xfrm>
                  <a:off x="4844300" y="4393163"/>
                  <a:ext cx="825" cy="300"/>
                </a:xfrm>
                <a:custGeom>
                  <a:rect b="b" l="l" r="r" t="t"/>
                  <a:pathLst>
                    <a:path extrusionOk="0" h="12" w="33">
                      <a:moveTo>
                        <a:pt x="0" y="0"/>
                      </a:moveTo>
                      <a:lnTo>
                        <a:pt x="28" y="10"/>
                      </a:lnTo>
                      <a:lnTo>
                        <a:pt x="28" y="10"/>
                      </a:lnTo>
                      <a:cubicBezTo>
                        <a:pt x="27" y="7"/>
                        <a:pt x="33" y="0"/>
                        <a:pt x="33" y="0"/>
                      </a:cubicBezTo>
                      <a:close/>
                      <a:moveTo>
                        <a:pt x="28" y="10"/>
                      </a:moveTo>
                      <a:cubicBezTo>
                        <a:pt x="29" y="11"/>
                        <a:pt x="30" y="11"/>
                        <a:pt x="33" y="11"/>
                      </a:cubicBezTo>
                      <a:lnTo>
                        <a:pt x="28" y="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8" name="Google Shape;1808;p13"/>
                <p:cNvSpPr/>
                <p:nvPr/>
              </p:nvSpPr>
              <p:spPr>
                <a:xfrm>
                  <a:off x="4847850" y="4390688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9" name="Google Shape;1809;p13"/>
                <p:cNvSpPr/>
                <p:nvPr/>
              </p:nvSpPr>
              <p:spPr>
                <a:xfrm>
                  <a:off x="4803550" y="4379313"/>
                  <a:ext cx="48150" cy="57350"/>
                </a:xfrm>
                <a:custGeom>
                  <a:rect b="b" l="l" r="r" t="t"/>
                  <a:pathLst>
                    <a:path extrusionOk="0" h="2294" w="1926">
                      <a:moveTo>
                        <a:pt x="1138" y="193"/>
                      </a:moveTo>
                      <a:cubicBezTo>
                        <a:pt x="1149" y="193"/>
                        <a:pt x="1171" y="204"/>
                        <a:pt x="1193" y="226"/>
                      </a:cubicBezTo>
                      <a:cubicBezTo>
                        <a:pt x="1215" y="237"/>
                        <a:pt x="1236" y="270"/>
                        <a:pt x="1269" y="303"/>
                      </a:cubicBezTo>
                      <a:cubicBezTo>
                        <a:pt x="1324" y="336"/>
                        <a:pt x="1368" y="401"/>
                        <a:pt x="1433" y="456"/>
                      </a:cubicBezTo>
                      <a:lnTo>
                        <a:pt x="1455" y="467"/>
                      </a:lnTo>
                      <a:cubicBezTo>
                        <a:pt x="1477" y="478"/>
                        <a:pt x="1499" y="489"/>
                        <a:pt x="1521" y="500"/>
                      </a:cubicBezTo>
                      <a:cubicBezTo>
                        <a:pt x="1532" y="500"/>
                        <a:pt x="1554" y="511"/>
                        <a:pt x="1565" y="521"/>
                      </a:cubicBezTo>
                      <a:cubicBezTo>
                        <a:pt x="1575" y="521"/>
                        <a:pt x="1586" y="532"/>
                        <a:pt x="1597" y="543"/>
                      </a:cubicBezTo>
                      <a:lnTo>
                        <a:pt x="1619" y="554"/>
                      </a:lnTo>
                      <a:lnTo>
                        <a:pt x="1652" y="554"/>
                      </a:lnTo>
                      <a:cubicBezTo>
                        <a:pt x="1652" y="554"/>
                        <a:pt x="1652" y="565"/>
                        <a:pt x="1652" y="565"/>
                      </a:cubicBezTo>
                      <a:cubicBezTo>
                        <a:pt x="1674" y="576"/>
                        <a:pt x="1685" y="576"/>
                        <a:pt x="1696" y="587"/>
                      </a:cubicBezTo>
                      <a:cubicBezTo>
                        <a:pt x="1718" y="609"/>
                        <a:pt x="1750" y="631"/>
                        <a:pt x="1772" y="653"/>
                      </a:cubicBezTo>
                      <a:cubicBezTo>
                        <a:pt x="1783" y="664"/>
                        <a:pt x="1772" y="664"/>
                        <a:pt x="1783" y="675"/>
                      </a:cubicBezTo>
                      <a:cubicBezTo>
                        <a:pt x="1783" y="686"/>
                        <a:pt x="1772" y="707"/>
                        <a:pt x="1783" y="718"/>
                      </a:cubicBezTo>
                      <a:cubicBezTo>
                        <a:pt x="1772" y="718"/>
                        <a:pt x="1772" y="729"/>
                        <a:pt x="1761" y="729"/>
                      </a:cubicBezTo>
                      <a:cubicBezTo>
                        <a:pt x="1761" y="740"/>
                        <a:pt x="1750" y="729"/>
                        <a:pt x="1761" y="751"/>
                      </a:cubicBezTo>
                      <a:lnTo>
                        <a:pt x="1718" y="751"/>
                      </a:lnTo>
                      <a:cubicBezTo>
                        <a:pt x="1707" y="729"/>
                        <a:pt x="1685" y="707"/>
                        <a:pt x="1674" y="686"/>
                      </a:cubicBezTo>
                      <a:lnTo>
                        <a:pt x="1674" y="686"/>
                      </a:lnTo>
                      <a:cubicBezTo>
                        <a:pt x="1674" y="707"/>
                        <a:pt x="1685" y="729"/>
                        <a:pt x="1685" y="751"/>
                      </a:cubicBezTo>
                      <a:cubicBezTo>
                        <a:pt x="1685" y="806"/>
                        <a:pt x="1696" y="850"/>
                        <a:pt x="1707" y="904"/>
                      </a:cubicBezTo>
                      <a:cubicBezTo>
                        <a:pt x="1707" y="1036"/>
                        <a:pt x="1696" y="1178"/>
                        <a:pt x="1674" y="1309"/>
                      </a:cubicBezTo>
                      <a:cubicBezTo>
                        <a:pt x="1674" y="1353"/>
                        <a:pt x="1663" y="1396"/>
                        <a:pt x="1652" y="1451"/>
                      </a:cubicBezTo>
                      <a:lnTo>
                        <a:pt x="1652" y="1462"/>
                      </a:lnTo>
                      <a:lnTo>
                        <a:pt x="1608" y="1648"/>
                      </a:lnTo>
                      <a:lnTo>
                        <a:pt x="1597" y="1725"/>
                      </a:lnTo>
                      <a:lnTo>
                        <a:pt x="1597" y="1736"/>
                      </a:lnTo>
                      <a:lnTo>
                        <a:pt x="1597" y="1746"/>
                      </a:lnTo>
                      <a:lnTo>
                        <a:pt x="1586" y="1746"/>
                      </a:lnTo>
                      <a:lnTo>
                        <a:pt x="1532" y="1757"/>
                      </a:lnTo>
                      <a:cubicBezTo>
                        <a:pt x="1510" y="1768"/>
                        <a:pt x="1477" y="1779"/>
                        <a:pt x="1444" y="1790"/>
                      </a:cubicBezTo>
                      <a:lnTo>
                        <a:pt x="1346" y="1823"/>
                      </a:lnTo>
                      <a:cubicBezTo>
                        <a:pt x="1269" y="1845"/>
                        <a:pt x="1193" y="1889"/>
                        <a:pt x="1127" y="1943"/>
                      </a:cubicBezTo>
                      <a:lnTo>
                        <a:pt x="1072" y="1976"/>
                      </a:lnTo>
                      <a:lnTo>
                        <a:pt x="1061" y="1976"/>
                      </a:lnTo>
                      <a:cubicBezTo>
                        <a:pt x="1050" y="1987"/>
                        <a:pt x="1040" y="1998"/>
                        <a:pt x="1029" y="2009"/>
                      </a:cubicBezTo>
                      <a:lnTo>
                        <a:pt x="996" y="2031"/>
                      </a:lnTo>
                      <a:lnTo>
                        <a:pt x="985" y="2031"/>
                      </a:lnTo>
                      <a:cubicBezTo>
                        <a:pt x="941" y="2009"/>
                        <a:pt x="897" y="1998"/>
                        <a:pt x="854" y="1976"/>
                      </a:cubicBezTo>
                      <a:cubicBezTo>
                        <a:pt x="766" y="1943"/>
                        <a:pt x="690" y="1900"/>
                        <a:pt x="613" y="1845"/>
                      </a:cubicBezTo>
                      <a:cubicBezTo>
                        <a:pt x="569" y="1801"/>
                        <a:pt x="515" y="1757"/>
                        <a:pt x="482" y="1703"/>
                      </a:cubicBezTo>
                      <a:cubicBezTo>
                        <a:pt x="416" y="1615"/>
                        <a:pt x="361" y="1506"/>
                        <a:pt x="318" y="1407"/>
                      </a:cubicBezTo>
                      <a:cubicBezTo>
                        <a:pt x="296" y="1353"/>
                        <a:pt x="285" y="1298"/>
                        <a:pt x="274" y="1243"/>
                      </a:cubicBezTo>
                      <a:cubicBezTo>
                        <a:pt x="274" y="1211"/>
                        <a:pt x="263" y="1156"/>
                        <a:pt x="263" y="1123"/>
                      </a:cubicBezTo>
                      <a:cubicBezTo>
                        <a:pt x="252" y="1090"/>
                        <a:pt x="241" y="1046"/>
                        <a:pt x="230" y="992"/>
                      </a:cubicBezTo>
                      <a:cubicBezTo>
                        <a:pt x="230" y="981"/>
                        <a:pt x="230" y="981"/>
                        <a:pt x="252" y="937"/>
                      </a:cubicBezTo>
                      <a:lnTo>
                        <a:pt x="307" y="850"/>
                      </a:lnTo>
                      <a:cubicBezTo>
                        <a:pt x="340" y="795"/>
                        <a:pt x="372" y="729"/>
                        <a:pt x="416" y="675"/>
                      </a:cubicBezTo>
                      <a:cubicBezTo>
                        <a:pt x="438" y="642"/>
                        <a:pt x="460" y="620"/>
                        <a:pt x="482" y="598"/>
                      </a:cubicBezTo>
                      <a:cubicBezTo>
                        <a:pt x="515" y="554"/>
                        <a:pt x="547" y="521"/>
                        <a:pt x="580" y="478"/>
                      </a:cubicBezTo>
                      <a:cubicBezTo>
                        <a:pt x="602" y="434"/>
                        <a:pt x="635" y="401"/>
                        <a:pt x="679" y="368"/>
                      </a:cubicBezTo>
                      <a:cubicBezTo>
                        <a:pt x="744" y="325"/>
                        <a:pt x="810" y="292"/>
                        <a:pt x="886" y="259"/>
                      </a:cubicBezTo>
                      <a:cubicBezTo>
                        <a:pt x="941" y="237"/>
                        <a:pt x="1007" y="215"/>
                        <a:pt x="1072" y="193"/>
                      </a:cubicBezTo>
                      <a:close/>
                      <a:moveTo>
                        <a:pt x="1132" y="0"/>
                      </a:moveTo>
                      <a:cubicBezTo>
                        <a:pt x="1120" y="0"/>
                        <a:pt x="1107" y="2"/>
                        <a:pt x="1094" y="7"/>
                      </a:cubicBezTo>
                      <a:cubicBezTo>
                        <a:pt x="1061" y="18"/>
                        <a:pt x="1029" y="18"/>
                        <a:pt x="996" y="29"/>
                      </a:cubicBezTo>
                      <a:cubicBezTo>
                        <a:pt x="897" y="40"/>
                        <a:pt x="810" y="73"/>
                        <a:pt x="722" y="128"/>
                      </a:cubicBezTo>
                      <a:cubicBezTo>
                        <a:pt x="525" y="226"/>
                        <a:pt x="361" y="379"/>
                        <a:pt x="241" y="565"/>
                      </a:cubicBezTo>
                      <a:cubicBezTo>
                        <a:pt x="165" y="675"/>
                        <a:pt x="99" y="784"/>
                        <a:pt x="44" y="904"/>
                      </a:cubicBezTo>
                      <a:lnTo>
                        <a:pt x="11" y="948"/>
                      </a:lnTo>
                      <a:lnTo>
                        <a:pt x="0" y="981"/>
                      </a:lnTo>
                      <a:lnTo>
                        <a:pt x="0" y="1003"/>
                      </a:lnTo>
                      <a:lnTo>
                        <a:pt x="11" y="1090"/>
                      </a:lnTo>
                      <a:cubicBezTo>
                        <a:pt x="11" y="1134"/>
                        <a:pt x="22" y="1178"/>
                        <a:pt x="33" y="1232"/>
                      </a:cubicBezTo>
                      <a:cubicBezTo>
                        <a:pt x="44" y="1320"/>
                        <a:pt x="66" y="1407"/>
                        <a:pt x="99" y="1506"/>
                      </a:cubicBezTo>
                      <a:cubicBezTo>
                        <a:pt x="165" y="1681"/>
                        <a:pt x="263" y="1845"/>
                        <a:pt x="405" y="1976"/>
                      </a:cubicBezTo>
                      <a:cubicBezTo>
                        <a:pt x="482" y="2042"/>
                        <a:pt x="558" y="2096"/>
                        <a:pt x="635" y="2140"/>
                      </a:cubicBezTo>
                      <a:cubicBezTo>
                        <a:pt x="690" y="2173"/>
                        <a:pt x="744" y="2195"/>
                        <a:pt x="799" y="2217"/>
                      </a:cubicBezTo>
                      <a:cubicBezTo>
                        <a:pt x="854" y="2239"/>
                        <a:pt x="886" y="2250"/>
                        <a:pt x="996" y="2293"/>
                      </a:cubicBezTo>
                      <a:lnTo>
                        <a:pt x="1018" y="2282"/>
                      </a:lnTo>
                      <a:lnTo>
                        <a:pt x="1083" y="2239"/>
                      </a:lnTo>
                      <a:lnTo>
                        <a:pt x="1127" y="2217"/>
                      </a:lnTo>
                      <a:cubicBezTo>
                        <a:pt x="1149" y="2206"/>
                        <a:pt x="1182" y="2184"/>
                        <a:pt x="1204" y="2173"/>
                      </a:cubicBezTo>
                      <a:cubicBezTo>
                        <a:pt x="1280" y="2107"/>
                        <a:pt x="1379" y="2064"/>
                        <a:pt x="1477" y="2031"/>
                      </a:cubicBezTo>
                      <a:cubicBezTo>
                        <a:pt x="1499" y="2020"/>
                        <a:pt x="1532" y="2009"/>
                        <a:pt x="1565" y="2009"/>
                      </a:cubicBezTo>
                      <a:cubicBezTo>
                        <a:pt x="1608" y="2009"/>
                        <a:pt x="1674" y="1998"/>
                        <a:pt x="1750" y="1987"/>
                      </a:cubicBezTo>
                      <a:cubicBezTo>
                        <a:pt x="1761" y="1911"/>
                        <a:pt x="1783" y="1834"/>
                        <a:pt x="1794" y="1757"/>
                      </a:cubicBezTo>
                      <a:cubicBezTo>
                        <a:pt x="1860" y="1517"/>
                        <a:pt x="1893" y="1276"/>
                        <a:pt x="1904" y="1036"/>
                      </a:cubicBezTo>
                      <a:cubicBezTo>
                        <a:pt x="1915" y="893"/>
                        <a:pt x="1925" y="762"/>
                        <a:pt x="1915" y="620"/>
                      </a:cubicBezTo>
                      <a:cubicBezTo>
                        <a:pt x="1925" y="576"/>
                        <a:pt x="1915" y="532"/>
                        <a:pt x="1893" y="500"/>
                      </a:cubicBezTo>
                      <a:cubicBezTo>
                        <a:pt x="1882" y="467"/>
                        <a:pt x="1882" y="456"/>
                        <a:pt x="1871" y="445"/>
                      </a:cubicBezTo>
                      <a:lnTo>
                        <a:pt x="1805" y="445"/>
                      </a:lnTo>
                      <a:cubicBezTo>
                        <a:pt x="1794" y="456"/>
                        <a:pt x="1783" y="456"/>
                        <a:pt x="1772" y="456"/>
                      </a:cubicBezTo>
                      <a:cubicBezTo>
                        <a:pt x="1772" y="401"/>
                        <a:pt x="1740" y="346"/>
                        <a:pt x="1696" y="325"/>
                      </a:cubicBezTo>
                      <a:cubicBezTo>
                        <a:pt x="1641" y="314"/>
                        <a:pt x="1597" y="292"/>
                        <a:pt x="1554" y="259"/>
                      </a:cubicBezTo>
                      <a:cubicBezTo>
                        <a:pt x="1510" y="215"/>
                        <a:pt x="1466" y="161"/>
                        <a:pt x="1411" y="117"/>
                      </a:cubicBezTo>
                      <a:cubicBezTo>
                        <a:pt x="1357" y="84"/>
                        <a:pt x="1291" y="51"/>
                        <a:pt x="1236" y="29"/>
                      </a:cubicBezTo>
                      <a:cubicBezTo>
                        <a:pt x="1203" y="21"/>
                        <a:pt x="1170" y="0"/>
                        <a:pt x="11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0" name="Google Shape;1810;p13"/>
                <p:cNvSpPr/>
                <p:nvPr/>
              </p:nvSpPr>
              <p:spPr>
                <a:xfrm>
                  <a:off x="4811750" y="4388513"/>
                  <a:ext cx="36675" cy="24075"/>
                </a:xfrm>
                <a:custGeom>
                  <a:rect b="b" l="l" r="r" t="t"/>
                  <a:pathLst>
                    <a:path extrusionOk="0" h="963" w="1467">
                      <a:moveTo>
                        <a:pt x="777" y="0"/>
                      </a:moveTo>
                      <a:cubicBezTo>
                        <a:pt x="755" y="0"/>
                        <a:pt x="744" y="22"/>
                        <a:pt x="733" y="22"/>
                      </a:cubicBezTo>
                      <a:lnTo>
                        <a:pt x="712" y="22"/>
                      </a:lnTo>
                      <a:cubicBezTo>
                        <a:pt x="679" y="33"/>
                        <a:pt x="635" y="55"/>
                        <a:pt x="613" y="77"/>
                      </a:cubicBezTo>
                      <a:cubicBezTo>
                        <a:pt x="591" y="99"/>
                        <a:pt x="569" y="121"/>
                        <a:pt x="558" y="143"/>
                      </a:cubicBezTo>
                      <a:cubicBezTo>
                        <a:pt x="558" y="153"/>
                        <a:pt x="537" y="153"/>
                        <a:pt x="537" y="164"/>
                      </a:cubicBezTo>
                      <a:cubicBezTo>
                        <a:pt x="526" y="175"/>
                        <a:pt x="515" y="197"/>
                        <a:pt x="504" y="219"/>
                      </a:cubicBezTo>
                      <a:cubicBezTo>
                        <a:pt x="493" y="241"/>
                        <a:pt x="493" y="263"/>
                        <a:pt x="482" y="285"/>
                      </a:cubicBezTo>
                      <a:cubicBezTo>
                        <a:pt x="449" y="328"/>
                        <a:pt x="416" y="372"/>
                        <a:pt x="372" y="394"/>
                      </a:cubicBezTo>
                      <a:lnTo>
                        <a:pt x="252" y="471"/>
                      </a:lnTo>
                      <a:cubicBezTo>
                        <a:pt x="230" y="514"/>
                        <a:pt x="197" y="536"/>
                        <a:pt x="176" y="569"/>
                      </a:cubicBezTo>
                      <a:cubicBezTo>
                        <a:pt x="165" y="580"/>
                        <a:pt x="165" y="591"/>
                        <a:pt x="154" y="602"/>
                      </a:cubicBezTo>
                      <a:cubicBezTo>
                        <a:pt x="143" y="613"/>
                        <a:pt x="132" y="624"/>
                        <a:pt x="132" y="635"/>
                      </a:cubicBezTo>
                      <a:cubicBezTo>
                        <a:pt x="121" y="646"/>
                        <a:pt x="121" y="657"/>
                        <a:pt x="110" y="668"/>
                      </a:cubicBezTo>
                      <a:cubicBezTo>
                        <a:pt x="99" y="700"/>
                        <a:pt x="88" y="722"/>
                        <a:pt x="77" y="744"/>
                      </a:cubicBezTo>
                      <a:cubicBezTo>
                        <a:pt x="77" y="755"/>
                        <a:pt x="66" y="777"/>
                        <a:pt x="55" y="788"/>
                      </a:cubicBezTo>
                      <a:cubicBezTo>
                        <a:pt x="33" y="832"/>
                        <a:pt x="22" y="875"/>
                        <a:pt x="1" y="930"/>
                      </a:cubicBezTo>
                      <a:cubicBezTo>
                        <a:pt x="1" y="941"/>
                        <a:pt x="1" y="963"/>
                        <a:pt x="12" y="963"/>
                      </a:cubicBezTo>
                      <a:cubicBezTo>
                        <a:pt x="22" y="963"/>
                        <a:pt x="33" y="919"/>
                        <a:pt x="44" y="886"/>
                      </a:cubicBezTo>
                      <a:cubicBezTo>
                        <a:pt x="55" y="853"/>
                        <a:pt x="77" y="821"/>
                        <a:pt x="77" y="810"/>
                      </a:cubicBezTo>
                      <a:cubicBezTo>
                        <a:pt x="99" y="788"/>
                        <a:pt x="110" y="755"/>
                        <a:pt x="121" y="733"/>
                      </a:cubicBezTo>
                      <a:cubicBezTo>
                        <a:pt x="143" y="689"/>
                        <a:pt x="165" y="646"/>
                        <a:pt x="197" y="602"/>
                      </a:cubicBezTo>
                      <a:cubicBezTo>
                        <a:pt x="219" y="569"/>
                        <a:pt x="252" y="525"/>
                        <a:pt x="296" y="493"/>
                      </a:cubicBezTo>
                      <a:cubicBezTo>
                        <a:pt x="307" y="493"/>
                        <a:pt x="318" y="482"/>
                        <a:pt x="340" y="471"/>
                      </a:cubicBezTo>
                      <a:cubicBezTo>
                        <a:pt x="362" y="449"/>
                        <a:pt x="394" y="449"/>
                        <a:pt x="405" y="438"/>
                      </a:cubicBezTo>
                      <a:cubicBezTo>
                        <a:pt x="427" y="427"/>
                        <a:pt x="438" y="416"/>
                        <a:pt x="449" y="405"/>
                      </a:cubicBezTo>
                      <a:cubicBezTo>
                        <a:pt x="471" y="394"/>
                        <a:pt x="482" y="372"/>
                        <a:pt x="493" y="339"/>
                      </a:cubicBezTo>
                      <a:cubicBezTo>
                        <a:pt x="515" y="318"/>
                        <a:pt x="537" y="296"/>
                        <a:pt x="558" y="263"/>
                      </a:cubicBezTo>
                      <a:cubicBezTo>
                        <a:pt x="569" y="230"/>
                        <a:pt x="591" y="197"/>
                        <a:pt x="613" y="164"/>
                      </a:cubicBezTo>
                      <a:cubicBezTo>
                        <a:pt x="613" y="164"/>
                        <a:pt x="624" y="164"/>
                        <a:pt x="624" y="153"/>
                      </a:cubicBezTo>
                      <a:cubicBezTo>
                        <a:pt x="635" y="153"/>
                        <a:pt x="635" y="143"/>
                        <a:pt x="635" y="132"/>
                      </a:cubicBezTo>
                      <a:cubicBezTo>
                        <a:pt x="646" y="132"/>
                        <a:pt x="657" y="121"/>
                        <a:pt x="668" y="121"/>
                      </a:cubicBezTo>
                      <a:cubicBezTo>
                        <a:pt x="690" y="99"/>
                        <a:pt x="722" y="88"/>
                        <a:pt x="744" y="88"/>
                      </a:cubicBezTo>
                      <a:lnTo>
                        <a:pt x="897" y="88"/>
                      </a:lnTo>
                      <a:cubicBezTo>
                        <a:pt x="908" y="82"/>
                        <a:pt x="919" y="80"/>
                        <a:pt x="930" y="80"/>
                      </a:cubicBezTo>
                      <a:cubicBezTo>
                        <a:pt x="941" y="80"/>
                        <a:pt x="952" y="82"/>
                        <a:pt x="963" y="88"/>
                      </a:cubicBezTo>
                      <a:cubicBezTo>
                        <a:pt x="985" y="88"/>
                        <a:pt x="1007" y="99"/>
                        <a:pt x="1029" y="99"/>
                      </a:cubicBezTo>
                      <a:lnTo>
                        <a:pt x="1094" y="132"/>
                      </a:lnTo>
                      <a:cubicBezTo>
                        <a:pt x="1116" y="143"/>
                        <a:pt x="1138" y="143"/>
                        <a:pt x="1160" y="153"/>
                      </a:cubicBezTo>
                      <a:cubicBezTo>
                        <a:pt x="1160" y="164"/>
                        <a:pt x="1171" y="164"/>
                        <a:pt x="1182" y="175"/>
                      </a:cubicBezTo>
                      <a:cubicBezTo>
                        <a:pt x="1193" y="175"/>
                        <a:pt x="1215" y="186"/>
                        <a:pt x="1226" y="186"/>
                      </a:cubicBezTo>
                      <a:cubicBezTo>
                        <a:pt x="1237" y="197"/>
                        <a:pt x="1247" y="208"/>
                        <a:pt x="1247" y="208"/>
                      </a:cubicBezTo>
                      <a:cubicBezTo>
                        <a:pt x="1280" y="230"/>
                        <a:pt x="1302" y="241"/>
                        <a:pt x="1324" y="263"/>
                      </a:cubicBezTo>
                      <a:cubicBezTo>
                        <a:pt x="1335" y="274"/>
                        <a:pt x="1335" y="285"/>
                        <a:pt x="1346" y="285"/>
                      </a:cubicBezTo>
                      <a:cubicBezTo>
                        <a:pt x="1357" y="318"/>
                        <a:pt x="1379" y="339"/>
                        <a:pt x="1390" y="350"/>
                      </a:cubicBezTo>
                      <a:lnTo>
                        <a:pt x="1433" y="350"/>
                      </a:lnTo>
                      <a:cubicBezTo>
                        <a:pt x="1433" y="345"/>
                        <a:pt x="1436" y="345"/>
                        <a:pt x="1438" y="345"/>
                      </a:cubicBezTo>
                      <a:cubicBezTo>
                        <a:pt x="1439" y="345"/>
                        <a:pt x="1439" y="345"/>
                        <a:pt x="1433" y="339"/>
                      </a:cubicBezTo>
                      <a:cubicBezTo>
                        <a:pt x="1444" y="328"/>
                        <a:pt x="1444" y="328"/>
                        <a:pt x="1444" y="318"/>
                      </a:cubicBezTo>
                      <a:cubicBezTo>
                        <a:pt x="1455" y="307"/>
                        <a:pt x="1455" y="296"/>
                        <a:pt x="1466" y="285"/>
                      </a:cubicBezTo>
                      <a:cubicBezTo>
                        <a:pt x="1455" y="274"/>
                        <a:pt x="1466" y="263"/>
                        <a:pt x="1444" y="252"/>
                      </a:cubicBezTo>
                      <a:cubicBezTo>
                        <a:pt x="1422" y="252"/>
                        <a:pt x="1401" y="241"/>
                        <a:pt x="1379" y="230"/>
                      </a:cubicBezTo>
                      <a:cubicBezTo>
                        <a:pt x="1357" y="219"/>
                        <a:pt x="1346" y="208"/>
                        <a:pt x="1335" y="197"/>
                      </a:cubicBezTo>
                      <a:lnTo>
                        <a:pt x="1302" y="186"/>
                      </a:lnTo>
                      <a:lnTo>
                        <a:pt x="1269" y="175"/>
                      </a:lnTo>
                      <a:cubicBezTo>
                        <a:pt x="1258" y="175"/>
                        <a:pt x="1258" y="153"/>
                        <a:pt x="1247" y="153"/>
                      </a:cubicBezTo>
                      <a:cubicBezTo>
                        <a:pt x="1226" y="143"/>
                        <a:pt x="1215" y="132"/>
                        <a:pt x="1193" y="132"/>
                      </a:cubicBezTo>
                      <a:cubicBezTo>
                        <a:pt x="1171" y="121"/>
                        <a:pt x="1149" y="110"/>
                        <a:pt x="1138" y="99"/>
                      </a:cubicBezTo>
                      <a:lnTo>
                        <a:pt x="1116" y="88"/>
                      </a:lnTo>
                      <a:lnTo>
                        <a:pt x="1094" y="88"/>
                      </a:lnTo>
                      <a:cubicBezTo>
                        <a:pt x="1029" y="66"/>
                        <a:pt x="974" y="55"/>
                        <a:pt x="919" y="33"/>
                      </a:cubicBezTo>
                      <a:cubicBezTo>
                        <a:pt x="876" y="11"/>
                        <a:pt x="821" y="0"/>
                        <a:pt x="7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11" name="Google Shape;1811;p13"/>
              <p:cNvGrpSpPr/>
              <p:nvPr/>
            </p:nvGrpSpPr>
            <p:grpSpPr>
              <a:xfrm flipH="1" rot="10800000">
                <a:off x="8764175" y="-53112"/>
                <a:ext cx="71950" cy="81225"/>
                <a:chOff x="8764175" y="4911563"/>
                <a:chExt cx="71950" cy="81225"/>
              </a:xfrm>
            </p:grpSpPr>
            <p:sp>
              <p:nvSpPr>
                <p:cNvPr id="1812" name="Google Shape;1812;p1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3" name="Google Shape;1813;p1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rect b="b" l="l" r="r" t="t"/>
                  <a:pathLst>
                    <a:path extrusionOk="0" h="3249" w="2878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4" name="Google Shape;1814;p1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rect b="b" l="l" r="r" t="t"/>
                  <a:pathLst>
                    <a:path extrusionOk="0" h="428" w="198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5" name="Google Shape;1815;p1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rect b="b" l="l" r="r" t="t"/>
                  <a:pathLst>
                    <a:path extrusionOk="0" h="722" w="285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6" name="Google Shape;1816;p1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rect b="b" l="l" r="r" t="t"/>
                  <a:pathLst>
                    <a:path extrusionOk="0" h="1740" w="2101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17" name="Google Shape;1817;p13"/>
              <p:cNvGrpSpPr/>
              <p:nvPr/>
            </p:nvGrpSpPr>
            <p:grpSpPr>
              <a:xfrm flipH="1" rot="10800000">
                <a:off x="7060675" y="1483588"/>
                <a:ext cx="61825" cy="42450"/>
                <a:chOff x="4695825" y="4574513"/>
                <a:chExt cx="61825" cy="42450"/>
              </a:xfrm>
            </p:grpSpPr>
            <p:sp>
              <p:nvSpPr>
                <p:cNvPr id="1818" name="Google Shape;1818;p1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rect b="b" l="l" r="r" t="t"/>
                  <a:pathLst>
                    <a:path extrusionOk="0" h="44" w="23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9" name="Google Shape;1819;p1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rect b="b" l="l" r="r" t="t"/>
                  <a:pathLst>
                    <a:path extrusionOk="0" h="1698" w="2473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0" name="Google Shape;1820;p1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rect b="b" l="l" r="r" t="t"/>
                  <a:pathLst>
                    <a:path extrusionOk="0" h="45" w="15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1" name="Google Shape;1821;p1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rect b="b" l="l" r="r" t="t"/>
                  <a:pathLst>
                    <a:path extrusionOk="0" h="1330" w="985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2" name="Google Shape;1822;p1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rect b="b" l="l" r="r" t="t"/>
                  <a:pathLst>
                    <a:path extrusionOk="0" h="868" w="548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23" name="Google Shape;1823;p13"/>
              <p:cNvSpPr/>
              <p:nvPr/>
            </p:nvSpPr>
            <p:spPr>
              <a:xfrm flipH="1" rot="10800000">
                <a:off x="6774638" y="1647188"/>
                <a:ext cx="15325" cy="13150"/>
              </a:xfrm>
              <a:custGeom>
                <a:rect b="b" l="l" r="r" t="t"/>
                <a:pathLst>
                  <a:path extrusionOk="0" h="526" w="613">
                    <a:moveTo>
                      <a:pt x="286" y="1"/>
                    </a:moveTo>
                    <a:cubicBezTo>
                      <a:pt x="174" y="1"/>
                      <a:pt x="64" y="71"/>
                      <a:pt x="33" y="200"/>
                    </a:cubicBezTo>
                    <a:cubicBezTo>
                      <a:pt x="0" y="331"/>
                      <a:pt x="77" y="474"/>
                      <a:pt x="219" y="517"/>
                    </a:cubicBezTo>
                    <a:cubicBezTo>
                      <a:pt x="242" y="523"/>
                      <a:pt x="264" y="525"/>
                      <a:pt x="285" y="525"/>
                    </a:cubicBezTo>
                    <a:cubicBezTo>
                      <a:pt x="480" y="525"/>
                      <a:pt x="613" y="312"/>
                      <a:pt x="514" y="135"/>
                    </a:cubicBezTo>
                    <a:cubicBezTo>
                      <a:pt x="462" y="43"/>
                      <a:pt x="373" y="1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13"/>
              <p:cNvSpPr/>
              <p:nvPr/>
            </p:nvSpPr>
            <p:spPr>
              <a:xfrm flipH="1" rot="10800000">
                <a:off x="8531750" y="9621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13"/>
              <p:cNvSpPr/>
              <p:nvPr/>
            </p:nvSpPr>
            <p:spPr>
              <a:xfrm flipH="1" rot="10800000">
                <a:off x="8529175" y="-52362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13"/>
              <p:cNvSpPr/>
              <p:nvPr/>
            </p:nvSpPr>
            <p:spPr>
              <a:xfrm flipH="1" rot="10800000">
                <a:off x="7439713" y="678413"/>
                <a:ext cx="550" cy="575"/>
              </a:xfrm>
              <a:custGeom>
                <a:rect b="b" l="l" r="r" t="t"/>
                <a:pathLst>
                  <a:path extrusionOk="0" h="23" w="22">
                    <a:moveTo>
                      <a:pt x="0" y="1"/>
                    </a:moveTo>
                    <a:lnTo>
                      <a:pt x="11" y="23"/>
                    </a:lnTo>
                    <a:lnTo>
                      <a:pt x="22" y="23"/>
                    </a:lnTo>
                    <a:cubicBezTo>
                      <a:pt x="11" y="1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27" name="Google Shape;1827;p13"/>
              <p:cNvGrpSpPr/>
              <p:nvPr/>
            </p:nvGrpSpPr>
            <p:grpSpPr>
              <a:xfrm rot="10800000">
                <a:off x="7207363" y="817438"/>
                <a:ext cx="203475" cy="175550"/>
                <a:chOff x="292325" y="4360000"/>
                <a:chExt cx="203475" cy="175550"/>
              </a:xfrm>
            </p:grpSpPr>
            <p:sp>
              <p:nvSpPr>
                <p:cNvPr id="1828" name="Google Shape;1828;p13"/>
                <p:cNvSpPr/>
                <p:nvPr/>
              </p:nvSpPr>
              <p:spPr>
                <a:xfrm flipH="1">
                  <a:off x="292325" y="4360000"/>
                  <a:ext cx="203475" cy="175550"/>
                </a:xfrm>
                <a:custGeom>
                  <a:rect b="b" l="l" r="r" t="t"/>
                  <a:pathLst>
                    <a:path extrusionOk="0" h="7022" w="8139">
                      <a:moveTo>
                        <a:pt x="3610" y="1"/>
                      </a:moveTo>
                      <a:cubicBezTo>
                        <a:pt x="3512" y="1"/>
                        <a:pt x="3424" y="12"/>
                        <a:pt x="3337" y="23"/>
                      </a:cubicBezTo>
                      <a:cubicBezTo>
                        <a:pt x="3238" y="34"/>
                        <a:pt x="3151" y="44"/>
                        <a:pt x="3063" y="66"/>
                      </a:cubicBezTo>
                      <a:cubicBezTo>
                        <a:pt x="2735" y="165"/>
                        <a:pt x="2407" y="274"/>
                        <a:pt x="2101" y="416"/>
                      </a:cubicBezTo>
                      <a:cubicBezTo>
                        <a:pt x="1970" y="471"/>
                        <a:pt x="1827" y="515"/>
                        <a:pt x="1696" y="559"/>
                      </a:cubicBezTo>
                      <a:cubicBezTo>
                        <a:pt x="1663" y="559"/>
                        <a:pt x="1631" y="569"/>
                        <a:pt x="1598" y="569"/>
                      </a:cubicBezTo>
                      <a:lnTo>
                        <a:pt x="1324" y="569"/>
                      </a:lnTo>
                      <a:lnTo>
                        <a:pt x="1313" y="591"/>
                      </a:lnTo>
                      <a:lnTo>
                        <a:pt x="1237" y="668"/>
                      </a:lnTo>
                      <a:lnTo>
                        <a:pt x="1171" y="744"/>
                      </a:lnTo>
                      <a:lnTo>
                        <a:pt x="1127" y="777"/>
                      </a:lnTo>
                      <a:lnTo>
                        <a:pt x="1116" y="799"/>
                      </a:lnTo>
                      <a:cubicBezTo>
                        <a:pt x="1018" y="909"/>
                        <a:pt x="931" y="1018"/>
                        <a:pt x="843" y="1127"/>
                      </a:cubicBezTo>
                      <a:cubicBezTo>
                        <a:pt x="887" y="1127"/>
                        <a:pt x="941" y="1105"/>
                        <a:pt x="985" y="1105"/>
                      </a:cubicBezTo>
                      <a:lnTo>
                        <a:pt x="1040" y="1105"/>
                      </a:lnTo>
                      <a:cubicBezTo>
                        <a:pt x="1062" y="1105"/>
                        <a:pt x="1095" y="1094"/>
                        <a:pt x="1127" y="1084"/>
                      </a:cubicBezTo>
                      <a:lnTo>
                        <a:pt x="1532" y="1084"/>
                      </a:lnTo>
                      <a:cubicBezTo>
                        <a:pt x="1565" y="1084"/>
                        <a:pt x="1609" y="1051"/>
                        <a:pt x="1652" y="1051"/>
                      </a:cubicBezTo>
                      <a:cubicBezTo>
                        <a:pt x="1667" y="1047"/>
                        <a:pt x="1679" y="1046"/>
                        <a:pt x="1690" y="1046"/>
                      </a:cubicBezTo>
                      <a:cubicBezTo>
                        <a:pt x="1712" y="1046"/>
                        <a:pt x="1729" y="1051"/>
                        <a:pt x="1751" y="1051"/>
                      </a:cubicBezTo>
                      <a:cubicBezTo>
                        <a:pt x="1762" y="1045"/>
                        <a:pt x="1775" y="1042"/>
                        <a:pt x="1791" y="1042"/>
                      </a:cubicBezTo>
                      <a:cubicBezTo>
                        <a:pt x="1806" y="1042"/>
                        <a:pt x="1822" y="1045"/>
                        <a:pt x="1838" y="1051"/>
                      </a:cubicBezTo>
                      <a:lnTo>
                        <a:pt x="1871" y="1062"/>
                      </a:lnTo>
                      <a:cubicBezTo>
                        <a:pt x="2090" y="1007"/>
                        <a:pt x="2309" y="941"/>
                        <a:pt x="2516" y="843"/>
                      </a:cubicBezTo>
                      <a:cubicBezTo>
                        <a:pt x="2713" y="766"/>
                        <a:pt x="2932" y="690"/>
                        <a:pt x="3140" y="624"/>
                      </a:cubicBezTo>
                      <a:cubicBezTo>
                        <a:pt x="3238" y="602"/>
                        <a:pt x="3315" y="580"/>
                        <a:pt x="3391" y="569"/>
                      </a:cubicBezTo>
                      <a:cubicBezTo>
                        <a:pt x="3435" y="569"/>
                        <a:pt x="3490" y="559"/>
                        <a:pt x="3534" y="559"/>
                      </a:cubicBezTo>
                      <a:cubicBezTo>
                        <a:pt x="3588" y="559"/>
                        <a:pt x="3643" y="559"/>
                        <a:pt x="3720" y="569"/>
                      </a:cubicBezTo>
                      <a:cubicBezTo>
                        <a:pt x="3840" y="569"/>
                        <a:pt x="4070" y="613"/>
                        <a:pt x="4190" y="624"/>
                      </a:cubicBezTo>
                      <a:cubicBezTo>
                        <a:pt x="4409" y="646"/>
                        <a:pt x="4518" y="657"/>
                        <a:pt x="4737" y="690"/>
                      </a:cubicBezTo>
                      <a:cubicBezTo>
                        <a:pt x="5218" y="777"/>
                        <a:pt x="5677" y="941"/>
                        <a:pt x="6104" y="1193"/>
                      </a:cubicBezTo>
                      <a:cubicBezTo>
                        <a:pt x="6213" y="1259"/>
                        <a:pt x="6312" y="1346"/>
                        <a:pt x="6410" y="1434"/>
                      </a:cubicBezTo>
                      <a:cubicBezTo>
                        <a:pt x="6563" y="1565"/>
                        <a:pt x="6673" y="1707"/>
                        <a:pt x="6826" y="1827"/>
                      </a:cubicBezTo>
                      <a:cubicBezTo>
                        <a:pt x="6957" y="1937"/>
                        <a:pt x="7077" y="2079"/>
                        <a:pt x="7154" y="2232"/>
                      </a:cubicBezTo>
                      <a:cubicBezTo>
                        <a:pt x="7307" y="2516"/>
                        <a:pt x="7416" y="2812"/>
                        <a:pt x="7482" y="3129"/>
                      </a:cubicBezTo>
                      <a:cubicBezTo>
                        <a:pt x="7570" y="3621"/>
                        <a:pt x="7526" y="4124"/>
                        <a:pt x="7362" y="4594"/>
                      </a:cubicBezTo>
                      <a:cubicBezTo>
                        <a:pt x="7329" y="4660"/>
                        <a:pt x="7307" y="4737"/>
                        <a:pt x="7263" y="4802"/>
                      </a:cubicBezTo>
                      <a:cubicBezTo>
                        <a:pt x="7252" y="4835"/>
                        <a:pt x="7230" y="4868"/>
                        <a:pt x="7220" y="4901"/>
                      </a:cubicBezTo>
                      <a:cubicBezTo>
                        <a:pt x="7209" y="4944"/>
                        <a:pt x="7198" y="4977"/>
                        <a:pt x="7187" y="4999"/>
                      </a:cubicBezTo>
                      <a:cubicBezTo>
                        <a:pt x="7132" y="5130"/>
                        <a:pt x="7034" y="5240"/>
                        <a:pt x="6913" y="5316"/>
                      </a:cubicBezTo>
                      <a:cubicBezTo>
                        <a:pt x="6771" y="5415"/>
                        <a:pt x="6607" y="5502"/>
                        <a:pt x="6421" y="5644"/>
                      </a:cubicBezTo>
                      <a:cubicBezTo>
                        <a:pt x="6301" y="5743"/>
                        <a:pt x="6191" y="5874"/>
                        <a:pt x="6126" y="6016"/>
                      </a:cubicBezTo>
                      <a:cubicBezTo>
                        <a:pt x="6082" y="6093"/>
                        <a:pt x="6060" y="6169"/>
                        <a:pt x="6049" y="6257"/>
                      </a:cubicBezTo>
                      <a:cubicBezTo>
                        <a:pt x="5992" y="6216"/>
                        <a:pt x="5924" y="6194"/>
                        <a:pt x="5852" y="6194"/>
                      </a:cubicBezTo>
                      <a:cubicBezTo>
                        <a:pt x="5827" y="6194"/>
                        <a:pt x="5801" y="6197"/>
                        <a:pt x="5776" y="6202"/>
                      </a:cubicBezTo>
                      <a:cubicBezTo>
                        <a:pt x="5688" y="6213"/>
                        <a:pt x="5590" y="6224"/>
                        <a:pt x="5491" y="6235"/>
                      </a:cubicBezTo>
                      <a:cubicBezTo>
                        <a:pt x="5393" y="6246"/>
                        <a:pt x="5262" y="6279"/>
                        <a:pt x="5163" y="6290"/>
                      </a:cubicBezTo>
                      <a:cubicBezTo>
                        <a:pt x="4988" y="6322"/>
                        <a:pt x="4802" y="6333"/>
                        <a:pt x="4616" y="6344"/>
                      </a:cubicBezTo>
                      <a:cubicBezTo>
                        <a:pt x="4585" y="6345"/>
                        <a:pt x="4553" y="6345"/>
                        <a:pt x="4522" y="6345"/>
                      </a:cubicBezTo>
                      <a:cubicBezTo>
                        <a:pt x="4049" y="6345"/>
                        <a:pt x="3569" y="6269"/>
                        <a:pt x="3118" y="6126"/>
                      </a:cubicBezTo>
                      <a:cubicBezTo>
                        <a:pt x="2954" y="6082"/>
                        <a:pt x="2801" y="6016"/>
                        <a:pt x="2648" y="5951"/>
                      </a:cubicBezTo>
                      <a:lnTo>
                        <a:pt x="2615" y="5929"/>
                      </a:lnTo>
                      <a:lnTo>
                        <a:pt x="2604" y="5929"/>
                      </a:lnTo>
                      <a:cubicBezTo>
                        <a:pt x="2396" y="5841"/>
                        <a:pt x="2199" y="5732"/>
                        <a:pt x="2002" y="5601"/>
                      </a:cubicBezTo>
                      <a:lnTo>
                        <a:pt x="1784" y="5458"/>
                      </a:lnTo>
                      <a:cubicBezTo>
                        <a:pt x="1707" y="5404"/>
                        <a:pt x="1652" y="5338"/>
                        <a:pt x="1631" y="5327"/>
                      </a:cubicBezTo>
                      <a:cubicBezTo>
                        <a:pt x="1598" y="5305"/>
                        <a:pt x="1390" y="5119"/>
                        <a:pt x="1357" y="5087"/>
                      </a:cubicBezTo>
                      <a:cubicBezTo>
                        <a:pt x="1248" y="4966"/>
                        <a:pt x="1138" y="4835"/>
                        <a:pt x="1040" y="4704"/>
                      </a:cubicBezTo>
                      <a:cubicBezTo>
                        <a:pt x="985" y="4616"/>
                        <a:pt x="931" y="4518"/>
                        <a:pt x="898" y="4419"/>
                      </a:cubicBezTo>
                      <a:cubicBezTo>
                        <a:pt x="854" y="4332"/>
                        <a:pt x="810" y="4190"/>
                        <a:pt x="766" y="4058"/>
                      </a:cubicBezTo>
                      <a:cubicBezTo>
                        <a:pt x="723" y="3916"/>
                        <a:pt x="701" y="3785"/>
                        <a:pt x="668" y="3687"/>
                      </a:cubicBezTo>
                      <a:cubicBezTo>
                        <a:pt x="657" y="3610"/>
                        <a:pt x="646" y="3523"/>
                        <a:pt x="635" y="3446"/>
                      </a:cubicBezTo>
                      <a:lnTo>
                        <a:pt x="635" y="3413"/>
                      </a:lnTo>
                      <a:cubicBezTo>
                        <a:pt x="635" y="3369"/>
                        <a:pt x="635" y="3304"/>
                        <a:pt x="635" y="3249"/>
                      </a:cubicBezTo>
                      <a:lnTo>
                        <a:pt x="635" y="3173"/>
                      </a:lnTo>
                      <a:cubicBezTo>
                        <a:pt x="581" y="3140"/>
                        <a:pt x="537" y="3107"/>
                        <a:pt x="493" y="3074"/>
                      </a:cubicBezTo>
                      <a:cubicBezTo>
                        <a:pt x="449" y="3030"/>
                        <a:pt x="406" y="2976"/>
                        <a:pt x="373" y="2921"/>
                      </a:cubicBezTo>
                      <a:cubicBezTo>
                        <a:pt x="351" y="2877"/>
                        <a:pt x="340" y="2833"/>
                        <a:pt x="329" y="2779"/>
                      </a:cubicBezTo>
                      <a:cubicBezTo>
                        <a:pt x="285" y="2626"/>
                        <a:pt x="285" y="2473"/>
                        <a:pt x="351" y="2330"/>
                      </a:cubicBezTo>
                      <a:cubicBezTo>
                        <a:pt x="416" y="2221"/>
                        <a:pt x="493" y="2123"/>
                        <a:pt x="570" y="2035"/>
                      </a:cubicBezTo>
                      <a:cubicBezTo>
                        <a:pt x="602" y="2002"/>
                        <a:pt x="613" y="2002"/>
                        <a:pt x="657" y="1980"/>
                      </a:cubicBezTo>
                      <a:cubicBezTo>
                        <a:pt x="690" y="1991"/>
                        <a:pt x="734" y="1991"/>
                        <a:pt x="777" y="1991"/>
                      </a:cubicBezTo>
                      <a:cubicBezTo>
                        <a:pt x="788" y="2002"/>
                        <a:pt x="810" y="2013"/>
                        <a:pt x="832" y="2024"/>
                      </a:cubicBezTo>
                      <a:cubicBezTo>
                        <a:pt x="836" y="2023"/>
                        <a:pt x="839" y="2022"/>
                        <a:pt x="842" y="2022"/>
                      </a:cubicBezTo>
                      <a:cubicBezTo>
                        <a:pt x="858" y="2022"/>
                        <a:pt x="860" y="2041"/>
                        <a:pt x="877" y="2041"/>
                      </a:cubicBezTo>
                      <a:cubicBezTo>
                        <a:pt x="882" y="2041"/>
                        <a:pt x="889" y="2040"/>
                        <a:pt x="898" y="2035"/>
                      </a:cubicBezTo>
                      <a:lnTo>
                        <a:pt x="898" y="2035"/>
                      </a:lnTo>
                      <a:cubicBezTo>
                        <a:pt x="887" y="2079"/>
                        <a:pt x="887" y="2112"/>
                        <a:pt x="876" y="2155"/>
                      </a:cubicBezTo>
                      <a:cubicBezTo>
                        <a:pt x="996" y="1882"/>
                        <a:pt x="1160" y="1619"/>
                        <a:pt x="1335" y="1379"/>
                      </a:cubicBezTo>
                      <a:lnTo>
                        <a:pt x="1423" y="1269"/>
                      </a:lnTo>
                      <a:lnTo>
                        <a:pt x="1335" y="1280"/>
                      </a:lnTo>
                      <a:cubicBezTo>
                        <a:pt x="1335" y="1280"/>
                        <a:pt x="1330" y="1276"/>
                        <a:pt x="1327" y="1276"/>
                      </a:cubicBezTo>
                      <a:cubicBezTo>
                        <a:pt x="1326" y="1276"/>
                        <a:pt x="1324" y="1277"/>
                        <a:pt x="1324" y="1280"/>
                      </a:cubicBezTo>
                      <a:cubicBezTo>
                        <a:pt x="1313" y="1280"/>
                        <a:pt x="1313" y="1291"/>
                        <a:pt x="1313" y="1291"/>
                      </a:cubicBezTo>
                      <a:cubicBezTo>
                        <a:pt x="1313" y="1291"/>
                        <a:pt x="1281" y="1280"/>
                        <a:pt x="1270" y="1280"/>
                      </a:cubicBezTo>
                      <a:cubicBezTo>
                        <a:pt x="1259" y="1277"/>
                        <a:pt x="1247" y="1276"/>
                        <a:pt x="1234" y="1276"/>
                      </a:cubicBezTo>
                      <a:cubicBezTo>
                        <a:pt x="1209" y="1276"/>
                        <a:pt x="1182" y="1280"/>
                        <a:pt x="1160" y="1280"/>
                      </a:cubicBezTo>
                      <a:cubicBezTo>
                        <a:pt x="1138" y="1280"/>
                        <a:pt x="1106" y="1302"/>
                        <a:pt x="1084" y="1302"/>
                      </a:cubicBezTo>
                      <a:cubicBezTo>
                        <a:pt x="1076" y="1306"/>
                        <a:pt x="1070" y="1307"/>
                        <a:pt x="1065" y="1307"/>
                      </a:cubicBezTo>
                      <a:cubicBezTo>
                        <a:pt x="1053" y="1307"/>
                        <a:pt x="1044" y="1302"/>
                        <a:pt x="1029" y="1302"/>
                      </a:cubicBezTo>
                      <a:cubicBezTo>
                        <a:pt x="974" y="1313"/>
                        <a:pt x="920" y="1357"/>
                        <a:pt x="854" y="1368"/>
                      </a:cubicBezTo>
                      <a:cubicBezTo>
                        <a:pt x="799" y="1390"/>
                        <a:pt x="756" y="1401"/>
                        <a:pt x="723" y="1444"/>
                      </a:cubicBezTo>
                      <a:cubicBezTo>
                        <a:pt x="708" y="1444"/>
                        <a:pt x="703" y="1440"/>
                        <a:pt x="695" y="1440"/>
                      </a:cubicBezTo>
                      <a:cubicBezTo>
                        <a:pt x="691" y="1440"/>
                        <a:pt x="686" y="1441"/>
                        <a:pt x="679" y="1444"/>
                      </a:cubicBezTo>
                      <a:cubicBezTo>
                        <a:pt x="668" y="1423"/>
                        <a:pt x="657" y="1412"/>
                        <a:pt x="646" y="1390"/>
                      </a:cubicBezTo>
                      <a:cubicBezTo>
                        <a:pt x="591" y="1477"/>
                        <a:pt x="537" y="1565"/>
                        <a:pt x="493" y="1652"/>
                      </a:cubicBezTo>
                      <a:cubicBezTo>
                        <a:pt x="285" y="2035"/>
                        <a:pt x="143" y="2451"/>
                        <a:pt x="56" y="2877"/>
                      </a:cubicBezTo>
                      <a:cubicBezTo>
                        <a:pt x="45" y="2899"/>
                        <a:pt x="45" y="2921"/>
                        <a:pt x="45" y="2943"/>
                      </a:cubicBezTo>
                      <a:lnTo>
                        <a:pt x="45" y="2954"/>
                      </a:lnTo>
                      <a:cubicBezTo>
                        <a:pt x="1" y="3194"/>
                        <a:pt x="1" y="3424"/>
                        <a:pt x="45" y="3665"/>
                      </a:cubicBezTo>
                      <a:cubicBezTo>
                        <a:pt x="99" y="4124"/>
                        <a:pt x="252" y="4573"/>
                        <a:pt x="482" y="4966"/>
                      </a:cubicBezTo>
                      <a:cubicBezTo>
                        <a:pt x="766" y="5415"/>
                        <a:pt x="1138" y="5787"/>
                        <a:pt x="1576" y="6071"/>
                      </a:cubicBezTo>
                      <a:cubicBezTo>
                        <a:pt x="2363" y="6596"/>
                        <a:pt x="3271" y="6902"/>
                        <a:pt x="4212" y="6957"/>
                      </a:cubicBezTo>
                      <a:cubicBezTo>
                        <a:pt x="4498" y="7000"/>
                        <a:pt x="4785" y="7022"/>
                        <a:pt x="5071" y="7022"/>
                      </a:cubicBezTo>
                      <a:cubicBezTo>
                        <a:pt x="5299" y="7022"/>
                        <a:pt x="5526" y="7008"/>
                        <a:pt x="5754" y="6979"/>
                      </a:cubicBezTo>
                      <a:cubicBezTo>
                        <a:pt x="5885" y="6968"/>
                        <a:pt x="6005" y="6924"/>
                        <a:pt x="6115" y="6858"/>
                      </a:cubicBezTo>
                      <a:cubicBezTo>
                        <a:pt x="6213" y="6793"/>
                        <a:pt x="6246" y="6793"/>
                        <a:pt x="6290" y="6760"/>
                      </a:cubicBezTo>
                      <a:cubicBezTo>
                        <a:pt x="6323" y="6705"/>
                        <a:pt x="6334" y="6640"/>
                        <a:pt x="6301" y="6585"/>
                      </a:cubicBezTo>
                      <a:cubicBezTo>
                        <a:pt x="6290" y="6552"/>
                        <a:pt x="6279" y="6519"/>
                        <a:pt x="6257" y="6497"/>
                      </a:cubicBezTo>
                      <a:lnTo>
                        <a:pt x="6235" y="6465"/>
                      </a:lnTo>
                      <a:cubicBezTo>
                        <a:pt x="6246" y="6465"/>
                        <a:pt x="6257" y="6465"/>
                        <a:pt x="6268" y="6476"/>
                      </a:cubicBezTo>
                      <a:cubicBezTo>
                        <a:pt x="6268" y="6476"/>
                        <a:pt x="6279" y="6476"/>
                        <a:pt x="6279" y="6487"/>
                      </a:cubicBezTo>
                      <a:cubicBezTo>
                        <a:pt x="6298" y="6489"/>
                        <a:pt x="6318" y="6491"/>
                        <a:pt x="6338" y="6491"/>
                      </a:cubicBezTo>
                      <a:cubicBezTo>
                        <a:pt x="6398" y="6491"/>
                        <a:pt x="6459" y="6478"/>
                        <a:pt x="6509" y="6454"/>
                      </a:cubicBezTo>
                      <a:cubicBezTo>
                        <a:pt x="6596" y="6432"/>
                        <a:pt x="6673" y="6399"/>
                        <a:pt x="6738" y="6344"/>
                      </a:cubicBezTo>
                      <a:cubicBezTo>
                        <a:pt x="6902" y="6191"/>
                        <a:pt x="7088" y="6038"/>
                        <a:pt x="7274" y="5907"/>
                      </a:cubicBezTo>
                      <a:cubicBezTo>
                        <a:pt x="7395" y="5808"/>
                        <a:pt x="7504" y="5710"/>
                        <a:pt x="7602" y="5590"/>
                      </a:cubicBezTo>
                      <a:cubicBezTo>
                        <a:pt x="7657" y="5524"/>
                        <a:pt x="7712" y="5458"/>
                        <a:pt x="7755" y="5382"/>
                      </a:cubicBezTo>
                      <a:cubicBezTo>
                        <a:pt x="7788" y="5316"/>
                        <a:pt x="7821" y="5240"/>
                        <a:pt x="7843" y="5163"/>
                      </a:cubicBezTo>
                      <a:cubicBezTo>
                        <a:pt x="7920" y="4955"/>
                        <a:pt x="7930" y="4737"/>
                        <a:pt x="7985" y="4529"/>
                      </a:cubicBezTo>
                      <a:cubicBezTo>
                        <a:pt x="8040" y="4299"/>
                        <a:pt x="8073" y="4069"/>
                        <a:pt x="8095" y="3840"/>
                      </a:cubicBezTo>
                      <a:cubicBezTo>
                        <a:pt x="8138" y="3468"/>
                        <a:pt x="8095" y="3096"/>
                        <a:pt x="7985" y="2746"/>
                      </a:cubicBezTo>
                      <a:cubicBezTo>
                        <a:pt x="7876" y="2341"/>
                        <a:pt x="7679" y="1958"/>
                        <a:pt x="7427" y="1630"/>
                      </a:cubicBezTo>
                      <a:cubicBezTo>
                        <a:pt x="7176" y="1302"/>
                        <a:pt x="6880" y="1018"/>
                        <a:pt x="6541" y="777"/>
                      </a:cubicBezTo>
                      <a:cubicBezTo>
                        <a:pt x="6104" y="504"/>
                        <a:pt x="5634" y="296"/>
                        <a:pt x="5131" y="187"/>
                      </a:cubicBezTo>
                      <a:cubicBezTo>
                        <a:pt x="4802" y="99"/>
                        <a:pt x="4463" y="44"/>
                        <a:pt x="4113" y="23"/>
                      </a:cubicBezTo>
                      <a:cubicBezTo>
                        <a:pt x="3949" y="12"/>
                        <a:pt x="3774" y="1"/>
                        <a:pt x="36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13"/>
                <p:cNvSpPr/>
                <p:nvPr/>
              </p:nvSpPr>
              <p:spPr>
                <a:xfrm flipH="1">
                  <a:off x="473900" y="4414425"/>
                  <a:ext cx="9325" cy="19700"/>
                </a:xfrm>
                <a:custGeom>
                  <a:rect b="b" l="l" r="r" t="t"/>
                  <a:pathLst>
                    <a:path extrusionOk="0" h="788" w="373">
                      <a:moveTo>
                        <a:pt x="373" y="0"/>
                      </a:moveTo>
                      <a:lnTo>
                        <a:pt x="373" y="0"/>
                      </a:lnTo>
                      <a:cubicBezTo>
                        <a:pt x="263" y="77"/>
                        <a:pt x="165" y="153"/>
                        <a:pt x="78" y="252"/>
                      </a:cubicBezTo>
                      <a:cubicBezTo>
                        <a:pt x="23" y="328"/>
                        <a:pt x="1" y="427"/>
                        <a:pt x="12" y="525"/>
                      </a:cubicBezTo>
                      <a:cubicBezTo>
                        <a:pt x="23" y="558"/>
                        <a:pt x="23" y="591"/>
                        <a:pt x="34" y="635"/>
                      </a:cubicBezTo>
                      <a:cubicBezTo>
                        <a:pt x="56" y="678"/>
                        <a:pt x="78" y="711"/>
                        <a:pt x="121" y="744"/>
                      </a:cubicBezTo>
                      <a:lnTo>
                        <a:pt x="143" y="788"/>
                      </a:lnTo>
                      <a:cubicBezTo>
                        <a:pt x="176" y="514"/>
                        <a:pt x="253" y="252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0" name="Google Shape;1830;p13"/>
                <p:cNvSpPr/>
                <p:nvPr/>
              </p:nvSpPr>
              <p:spPr>
                <a:xfrm flipH="1">
                  <a:off x="354675" y="4409500"/>
                  <a:ext cx="134275" cy="90525"/>
                </a:xfrm>
                <a:custGeom>
                  <a:rect b="b" l="l" r="r" t="t"/>
                  <a:pathLst>
                    <a:path extrusionOk="0" h="3621" w="5371">
                      <a:moveTo>
                        <a:pt x="372" y="0"/>
                      </a:moveTo>
                      <a:cubicBezTo>
                        <a:pt x="339" y="33"/>
                        <a:pt x="328" y="22"/>
                        <a:pt x="296" y="55"/>
                      </a:cubicBezTo>
                      <a:cubicBezTo>
                        <a:pt x="208" y="153"/>
                        <a:pt x="142" y="252"/>
                        <a:pt x="77" y="361"/>
                      </a:cubicBezTo>
                      <a:cubicBezTo>
                        <a:pt x="11" y="503"/>
                        <a:pt x="0" y="657"/>
                        <a:pt x="55" y="810"/>
                      </a:cubicBezTo>
                      <a:cubicBezTo>
                        <a:pt x="66" y="853"/>
                        <a:pt x="77" y="908"/>
                        <a:pt x="99" y="952"/>
                      </a:cubicBezTo>
                      <a:cubicBezTo>
                        <a:pt x="121" y="1007"/>
                        <a:pt x="164" y="1061"/>
                        <a:pt x="219" y="1105"/>
                      </a:cubicBezTo>
                      <a:cubicBezTo>
                        <a:pt x="263" y="1138"/>
                        <a:pt x="307" y="1171"/>
                        <a:pt x="350" y="1203"/>
                      </a:cubicBezTo>
                      <a:cubicBezTo>
                        <a:pt x="394" y="1225"/>
                        <a:pt x="438" y="1236"/>
                        <a:pt x="460" y="1258"/>
                      </a:cubicBezTo>
                      <a:cubicBezTo>
                        <a:pt x="482" y="1269"/>
                        <a:pt x="503" y="1280"/>
                        <a:pt x="536" y="1291"/>
                      </a:cubicBezTo>
                      <a:lnTo>
                        <a:pt x="569" y="1291"/>
                      </a:lnTo>
                      <a:cubicBezTo>
                        <a:pt x="580" y="1291"/>
                        <a:pt x="591" y="1302"/>
                        <a:pt x="602" y="1313"/>
                      </a:cubicBezTo>
                      <a:cubicBezTo>
                        <a:pt x="722" y="1346"/>
                        <a:pt x="842" y="1368"/>
                        <a:pt x="930" y="1400"/>
                      </a:cubicBezTo>
                      <a:cubicBezTo>
                        <a:pt x="1028" y="1433"/>
                        <a:pt x="1116" y="1488"/>
                        <a:pt x="1192" y="1564"/>
                      </a:cubicBezTo>
                      <a:cubicBezTo>
                        <a:pt x="1269" y="1674"/>
                        <a:pt x="1335" y="1794"/>
                        <a:pt x="1389" y="1914"/>
                      </a:cubicBezTo>
                      <a:cubicBezTo>
                        <a:pt x="1433" y="1958"/>
                        <a:pt x="1466" y="1991"/>
                        <a:pt x="1499" y="2035"/>
                      </a:cubicBezTo>
                      <a:cubicBezTo>
                        <a:pt x="1499" y="2046"/>
                        <a:pt x="1510" y="2068"/>
                        <a:pt x="1521" y="2078"/>
                      </a:cubicBezTo>
                      <a:cubicBezTo>
                        <a:pt x="1521" y="2100"/>
                        <a:pt x="1532" y="2089"/>
                        <a:pt x="1532" y="2100"/>
                      </a:cubicBezTo>
                      <a:cubicBezTo>
                        <a:pt x="1586" y="2199"/>
                        <a:pt x="1608" y="2341"/>
                        <a:pt x="1663" y="2461"/>
                      </a:cubicBezTo>
                      <a:cubicBezTo>
                        <a:pt x="1707" y="2560"/>
                        <a:pt x="1761" y="2647"/>
                        <a:pt x="1827" y="2735"/>
                      </a:cubicBezTo>
                      <a:cubicBezTo>
                        <a:pt x="1849" y="2778"/>
                        <a:pt x="1849" y="2789"/>
                        <a:pt x="1871" y="2833"/>
                      </a:cubicBezTo>
                      <a:cubicBezTo>
                        <a:pt x="1925" y="2888"/>
                        <a:pt x="1991" y="2943"/>
                        <a:pt x="2067" y="2986"/>
                      </a:cubicBezTo>
                      <a:cubicBezTo>
                        <a:pt x="2155" y="3030"/>
                        <a:pt x="2242" y="3063"/>
                        <a:pt x="2341" y="3096"/>
                      </a:cubicBezTo>
                      <a:cubicBezTo>
                        <a:pt x="2516" y="3161"/>
                        <a:pt x="2702" y="3249"/>
                        <a:pt x="2877" y="3325"/>
                      </a:cubicBezTo>
                      <a:cubicBezTo>
                        <a:pt x="3041" y="3402"/>
                        <a:pt x="3194" y="3457"/>
                        <a:pt x="3358" y="3522"/>
                      </a:cubicBezTo>
                      <a:cubicBezTo>
                        <a:pt x="3500" y="3522"/>
                        <a:pt x="3642" y="3588"/>
                        <a:pt x="3796" y="3599"/>
                      </a:cubicBezTo>
                      <a:lnTo>
                        <a:pt x="3938" y="3599"/>
                      </a:lnTo>
                      <a:cubicBezTo>
                        <a:pt x="3992" y="3599"/>
                        <a:pt x="4036" y="3621"/>
                        <a:pt x="4091" y="3621"/>
                      </a:cubicBezTo>
                      <a:cubicBezTo>
                        <a:pt x="4135" y="3610"/>
                        <a:pt x="4178" y="3599"/>
                        <a:pt x="4233" y="3599"/>
                      </a:cubicBezTo>
                      <a:cubicBezTo>
                        <a:pt x="4332" y="3588"/>
                        <a:pt x="4441" y="3599"/>
                        <a:pt x="4539" y="3577"/>
                      </a:cubicBezTo>
                      <a:cubicBezTo>
                        <a:pt x="4605" y="3577"/>
                        <a:pt x="4660" y="3544"/>
                        <a:pt x="4714" y="3544"/>
                      </a:cubicBezTo>
                      <a:cubicBezTo>
                        <a:pt x="4900" y="3500"/>
                        <a:pt x="5075" y="3457"/>
                        <a:pt x="5239" y="3413"/>
                      </a:cubicBezTo>
                      <a:cubicBezTo>
                        <a:pt x="5272" y="3369"/>
                        <a:pt x="5371" y="3336"/>
                        <a:pt x="5338" y="3303"/>
                      </a:cubicBezTo>
                      <a:cubicBezTo>
                        <a:pt x="5333" y="3294"/>
                        <a:pt x="5322" y="3290"/>
                        <a:pt x="5306" y="3290"/>
                      </a:cubicBezTo>
                      <a:cubicBezTo>
                        <a:pt x="5248" y="3290"/>
                        <a:pt x="5126" y="3343"/>
                        <a:pt x="5032" y="3369"/>
                      </a:cubicBezTo>
                      <a:cubicBezTo>
                        <a:pt x="4911" y="3413"/>
                        <a:pt x="4791" y="3435"/>
                        <a:pt x="4736" y="3457"/>
                      </a:cubicBezTo>
                      <a:cubicBezTo>
                        <a:pt x="4627" y="3457"/>
                        <a:pt x="4507" y="3468"/>
                        <a:pt x="4397" y="3489"/>
                      </a:cubicBezTo>
                      <a:cubicBezTo>
                        <a:pt x="4289" y="3503"/>
                        <a:pt x="4181" y="3512"/>
                        <a:pt x="4073" y="3512"/>
                      </a:cubicBezTo>
                      <a:cubicBezTo>
                        <a:pt x="4006" y="3512"/>
                        <a:pt x="3939" y="3509"/>
                        <a:pt x="3872" y="3500"/>
                      </a:cubicBezTo>
                      <a:cubicBezTo>
                        <a:pt x="3686" y="3489"/>
                        <a:pt x="3511" y="3446"/>
                        <a:pt x="3336" y="3402"/>
                      </a:cubicBezTo>
                      <a:cubicBezTo>
                        <a:pt x="3282" y="3380"/>
                        <a:pt x="3227" y="3358"/>
                        <a:pt x="3183" y="3325"/>
                      </a:cubicBezTo>
                      <a:cubicBezTo>
                        <a:pt x="3176" y="3322"/>
                        <a:pt x="3170" y="3320"/>
                        <a:pt x="3164" y="3320"/>
                      </a:cubicBezTo>
                      <a:cubicBezTo>
                        <a:pt x="3154" y="3320"/>
                        <a:pt x="3147" y="3325"/>
                        <a:pt x="3139" y="3325"/>
                      </a:cubicBezTo>
                      <a:cubicBezTo>
                        <a:pt x="3063" y="3282"/>
                        <a:pt x="2986" y="3238"/>
                        <a:pt x="2921" y="3183"/>
                      </a:cubicBezTo>
                      <a:cubicBezTo>
                        <a:pt x="2866" y="3161"/>
                        <a:pt x="2811" y="3128"/>
                        <a:pt x="2767" y="3107"/>
                      </a:cubicBezTo>
                      <a:cubicBezTo>
                        <a:pt x="2680" y="3063"/>
                        <a:pt x="2582" y="3052"/>
                        <a:pt x="2505" y="3019"/>
                      </a:cubicBezTo>
                      <a:cubicBezTo>
                        <a:pt x="2396" y="2964"/>
                        <a:pt x="2297" y="2910"/>
                        <a:pt x="2210" y="2844"/>
                      </a:cubicBezTo>
                      <a:cubicBezTo>
                        <a:pt x="2100" y="2789"/>
                        <a:pt x="2013" y="2702"/>
                        <a:pt x="1936" y="2603"/>
                      </a:cubicBezTo>
                      <a:cubicBezTo>
                        <a:pt x="1925" y="2582"/>
                        <a:pt x="1914" y="2549"/>
                        <a:pt x="1903" y="2527"/>
                      </a:cubicBezTo>
                      <a:cubicBezTo>
                        <a:pt x="1892" y="2494"/>
                        <a:pt x="1860" y="2483"/>
                        <a:pt x="1849" y="2450"/>
                      </a:cubicBezTo>
                      <a:cubicBezTo>
                        <a:pt x="1838" y="2428"/>
                        <a:pt x="1827" y="2374"/>
                        <a:pt x="1816" y="2330"/>
                      </a:cubicBezTo>
                      <a:cubicBezTo>
                        <a:pt x="1761" y="2210"/>
                        <a:pt x="1707" y="2068"/>
                        <a:pt x="1674" y="1969"/>
                      </a:cubicBezTo>
                      <a:cubicBezTo>
                        <a:pt x="1652" y="1903"/>
                        <a:pt x="1630" y="1827"/>
                        <a:pt x="1608" y="1761"/>
                      </a:cubicBezTo>
                      <a:cubicBezTo>
                        <a:pt x="1575" y="1696"/>
                        <a:pt x="1532" y="1630"/>
                        <a:pt x="1488" y="1575"/>
                      </a:cubicBezTo>
                      <a:cubicBezTo>
                        <a:pt x="1444" y="1521"/>
                        <a:pt x="1389" y="1466"/>
                        <a:pt x="1335" y="1422"/>
                      </a:cubicBezTo>
                      <a:cubicBezTo>
                        <a:pt x="1258" y="1368"/>
                        <a:pt x="1182" y="1324"/>
                        <a:pt x="1094" y="1291"/>
                      </a:cubicBezTo>
                      <a:cubicBezTo>
                        <a:pt x="1017" y="1247"/>
                        <a:pt x="930" y="1214"/>
                        <a:pt x="842" y="1182"/>
                      </a:cubicBezTo>
                      <a:lnTo>
                        <a:pt x="613" y="1116"/>
                      </a:lnTo>
                      <a:cubicBezTo>
                        <a:pt x="536" y="1083"/>
                        <a:pt x="460" y="1050"/>
                        <a:pt x="394" y="1007"/>
                      </a:cubicBezTo>
                      <a:cubicBezTo>
                        <a:pt x="383" y="996"/>
                        <a:pt x="372" y="996"/>
                        <a:pt x="372" y="985"/>
                      </a:cubicBezTo>
                      <a:lnTo>
                        <a:pt x="339" y="941"/>
                      </a:lnTo>
                      <a:cubicBezTo>
                        <a:pt x="307" y="908"/>
                        <a:pt x="274" y="864"/>
                        <a:pt x="252" y="821"/>
                      </a:cubicBezTo>
                      <a:cubicBezTo>
                        <a:pt x="241" y="788"/>
                        <a:pt x="241" y="755"/>
                        <a:pt x="241" y="722"/>
                      </a:cubicBezTo>
                      <a:cubicBezTo>
                        <a:pt x="219" y="624"/>
                        <a:pt x="241" y="525"/>
                        <a:pt x="296" y="449"/>
                      </a:cubicBezTo>
                      <a:cubicBezTo>
                        <a:pt x="383" y="350"/>
                        <a:pt x="482" y="274"/>
                        <a:pt x="591" y="197"/>
                      </a:cubicBezTo>
                      <a:lnTo>
                        <a:pt x="602" y="197"/>
                      </a:lnTo>
                      <a:lnTo>
                        <a:pt x="602" y="175"/>
                      </a:lnTo>
                      <a:cubicBezTo>
                        <a:pt x="602" y="143"/>
                        <a:pt x="613" y="110"/>
                        <a:pt x="624" y="66"/>
                      </a:cubicBezTo>
                      <a:lnTo>
                        <a:pt x="624" y="66"/>
                      </a:lnTo>
                      <a:cubicBezTo>
                        <a:pt x="616" y="70"/>
                        <a:pt x="610" y="71"/>
                        <a:pt x="605" y="71"/>
                      </a:cubicBezTo>
                      <a:cubicBezTo>
                        <a:pt x="587" y="71"/>
                        <a:pt x="585" y="50"/>
                        <a:pt x="572" y="50"/>
                      </a:cubicBezTo>
                      <a:cubicBezTo>
                        <a:pt x="568" y="50"/>
                        <a:pt x="564" y="51"/>
                        <a:pt x="558" y="55"/>
                      </a:cubicBezTo>
                      <a:cubicBezTo>
                        <a:pt x="536" y="44"/>
                        <a:pt x="514" y="33"/>
                        <a:pt x="503" y="22"/>
                      </a:cubicBezTo>
                      <a:cubicBezTo>
                        <a:pt x="460" y="22"/>
                        <a:pt x="416" y="22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1" name="Google Shape;1831;p13"/>
                <p:cNvSpPr/>
                <p:nvPr/>
              </p:nvSpPr>
              <p:spPr>
                <a:xfrm flipH="1">
                  <a:off x="414275" y="4386050"/>
                  <a:ext cx="67025" cy="35500"/>
                </a:xfrm>
                <a:custGeom>
                  <a:rect b="b" l="l" r="r" t="t"/>
                  <a:pathLst>
                    <a:path extrusionOk="0" h="1420" w="2681">
                      <a:moveTo>
                        <a:pt x="1219" y="0"/>
                      </a:moveTo>
                      <a:cubicBezTo>
                        <a:pt x="1204" y="0"/>
                        <a:pt x="1187" y="3"/>
                        <a:pt x="1171" y="9"/>
                      </a:cubicBezTo>
                      <a:lnTo>
                        <a:pt x="1072" y="9"/>
                      </a:lnTo>
                      <a:cubicBezTo>
                        <a:pt x="1051" y="9"/>
                        <a:pt x="985" y="31"/>
                        <a:pt x="963" y="42"/>
                      </a:cubicBezTo>
                      <a:lnTo>
                        <a:pt x="722" y="42"/>
                      </a:lnTo>
                      <a:cubicBezTo>
                        <a:pt x="679" y="42"/>
                        <a:pt x="635" y="42"/>
                        <a:pt x="602" y="52"/>
                      </a:cubicBezTo>
                      <a:lnTo>
                        <a:pt x="547" y="52"/>
                      </a:lnTo>
                      <a:cubicBezTo>
                        <a:pt x="536" y="52"/>
                        <a:pt x="493" y="63"/>
                        <a:pt x="460" y="63"/>
                      </a:cubicBezTo>
                      <a:lnTo>
                        <a:pt x="405" y="63"/>
                      </a:lnTo>
                      <a:cubicBezTo>
                        <a:pt x="361" y="63"/>
                        <a:pt x="307" y="74"/>
                        <a:pt x="263" y="85"/>
                      </a:cubicBezTo>
                      <a:lnTo>
                        <a:pt x="230" y="85"/>
                      </a:lnTo>
                      <a:cubicBezTo>
                        <a:pt x="213" y="82"/>
                        <a:pt x="194" y="81"/>
                        <a:pt x="176" y="81"/>
                      </a:cubicBezTo>
                      <a:cubicBezTo>
                        <a:pt x="124" y="81"/>
                        <a:pt x="70" y="91"/>
                        <a:pt x="22" y="107"/>
                      </a:cubicBezTo>
                      <a:cubicBezTo>
                        <a:pt x="11" y="151"/>
                        <a:pt x="11" y="173"/>
                        <a:pt x="1" y="217"/>
                      </a:cubicBezTo>
                      <a:cubicBezTo>
                        <a:pt x="22" y="217"/>
                        <a:pt x="11" y="260"/>
                        <a:pt x="33" y="260"/>
                      </a:cubicBezTo>
                      <a:cubicBezTo>
                        <a:pt x="44" y="271"/>
                        <a:pt x="44" y="293"/>
                        <a:pt x="55" y="304"/>
                      </a:cubicBezTo>
                      <a:cubicBezTo>
                        <a:pt x="66" y="315"/>
                        <a:pt x="77" y="326"/>
                        <a:pt x="77" y="337"/>
                      </a:cubicBezTo>
                      <a:cubicBezTo>
                        <a:pt x="88" y="348"/>
                        <a:pt x="99" y="370"/>
                        <a:pt x="110" y="381"/>
                      </a:cubicBezTo>
                      <a:cubicBezTo>
                        <a:pt x="125" y="388"/>
                        <a:pt x="135" y="396"/>
                        <a:pt x="144" y="396"/>
                      </a:cubicBezTo>
                      <a:cubicBezTo>
                        <a:pt x="147" y="396"/>
                        <a:pt x="150" y="395"/>
                        <a:pt x="154" y="392"/>
                      </a:cubicBezTo>
                      <a:cubicBezTo>
                        <a:pt x="186" y="359"/>
                        <a:pt x="230" y="348"/>
                        <a:pt x="296" y="326"/>
                      </a:cubicBezTo>
                      <a:cubicBezTo>
                        <a:pt x="351" y="315"/>
                        <a:pt x="405" y="271"/>
                        <a:pt x="460" y="260"/>
                      </a:cubicBezTo>
                      <a:lnTo>
                        <a:pt x="526" y="260"/>
                      </a:lnTo>
                      <a:cubicBezTo>
                        <a:pt x="547" y="260"/>
                        <a:pt x="569" y="249"/>
                        <a:pt x="591" y="238"/>
                      </a:cubicBezTo>
                      <a:cubicBezTo>
                        <a:pt x="635" y="227"/>
                        <a:pt x="668" y="227"/>
                        <a:pt x="701" y="227"/>
                      </a:cubicBezTo>
                      <a:cubicBezTo>
                        <a:pt x="711" y="227"/>
                        <a:pt x="733" y="249"/>
                        <a:pt x="744" y="249"/>
                      </a:cubicBezTo>
                      <a:cubicBezTo>
                        <a:pt x="755" y="249"/>
                        <a:pt x="744" y="238"/>
                        <a:pt x="755" y="238"/>
                      </a:cubicBezTo>
                      <a:lnTo>
                        <a:pt x="766" y="238"/>
                      </a:lnTo>
                      <a:lnTo>
                        <a:pt x="854" y="227"/>
                      </a:lnTo>
                      <a:cubicBezTo>
                        <a:pt x="892" y="222"/>
                        <a:pt x="927" y="219"/>
                        <a:pt x="963" y="219"/>
                      </a:cubicBezTo>
                      <a:cubicBezTo>
                        <a:pt x="999" y="219"/>
                        <a:pt x="1034" y="222"/>
                        <a:pt x="1072" y="227"/>
                      </a:cubicBezTo>
                      <a:cubicBezTo>
                        <a:pt x="1132" y="237"/>
                        <a:pt x="1192" y="284"/>
                        <a:pt x="1252" y="284"/>
                      </a:cubicBezTo>
                      <a:cubicBezTo>
                        <a:pt x="1257" y="284"/>
                        <a:pt x="1263" y="283"/>
                        <a:pt x="1269" y="282"/>
                      </a:cubicBezTo>
                      <a:cubicBezTo>
                        <a:pt x="1291" y="271"/>
                        <a:pt x="1313" y="260"/>
                        <a:pt x="1335" y="249"/>
                      </a:cubicBezTo>
                      <a:lnTo>
                        <a:pt x="1357" y="249"/>
                      </a:lnTo>
                      <a:cubicBezTo>
                        <a:pt x="1368" y="249"/>
                        <a:pt x="1368" y="238"/>
                        <a:pt x="1379" y="238"/>
                      </a:cubicBezTo>
                      <a:cubicBezTo>
                        <a:pt x="1433" y="238"/>
                        <a:pt x="1488" y="249"/>
                        <a:pt x="1532" y="271"/>
                      </a:cubicBezTo>
                      <a:cubicBezTo>
                        <a:pt x="1576" y="271"/>
                        <a:pt x="1619" y="282"/>
                        <a:pt x="1652" y="293"/>
                      </a:cubicBezTo>
                      <a:cubicBezTo>
                        <a:pt x="1674" y="293"/>
                        <a:pt x="1674" y="315"/>
                        <a:pt x="1685" y="326"/>
                      </a:cubicBezTo>
                      <a:cubicBezTo>
                        <a:pt x="1718" y="337"/>
                        <a:pt x="1751" y="348"/>
                        <a:pt x="1783" y="359"/>
                      </a:cubicBezTo>
                      <a:cubicBezTo>
                        <a:pt x="1790" y="361"/>
                        <a:pt x="1798" y="362"/>
                        <a:pt x="1807" y="362"/>
                      </a:cubicBezTo>
                      <a:cubicBezTo>
                        <a:pt x="1830" y="362"/>
                        <a:pt x="1857" y="356"/>
                        <a:pt x="1880" y="356"/>
                      </a:cubicBezTo>
                      <a:cubicBezTo>
                        <a:pt x="1889" y="356"/>
                        <a:pt x="1897" y="356"/>
                        <a:pt x="1904" y="359"/>
                      </a:cubicBezTo>
                      <a:cubicBezTo>
                        <a:pt x="1991" y="381"/>
                        <a:pt x="2068" y="413"/>
                        <a:pt x="2133" y="468"/>
                      </a:cubicBezTo>
                      <a:cubicBezTo>
                        <a:pt x="2199" y="512"/>
                        <a:pt x="2243" y="567"/>
                        <a:pt x="2276" y="632"/>
                      </a:cubicBezTo>
                      <a:cubicBezTo>
                        <a:pt x="2341" y="665"/>
                        <a:pt x="2363" y="731"/>
                        <a:pt x="2396" y="785"/>
                      </a:cubicBezTo>
                      <a:cubicBezTo>
                        <a:pt x="2407" y="796"/>
                        <a:pt x="2418" y="807"/>
                        <a:pt x="2440" y="829"/>
                      </a:cubicBezTo>
                      <a:cubicBezTo>
                        <a:pt x="2451" y="840"/>
                        <a:pt x="2451" y="873"/>
                        <a:pt x="2461" y="884"/>
                      </a:cubicBezTo>
                      <a:cubicBezTo>
                        <a:pt x="2472" y="906"/>
                        <a:pt x="2494" y="916"/>
                        <a:pt x="2505" y="938"/>
                      </a:cubicBezTo>
                      <a:cubicBezTo>
                        <a:pt x="2516" y="971"/>
                        <a:pt x="2527" y="1015"/>
                        <a:pt x="2538" y="1059"/>
                      </a:cubicBezTo>
                      <a:cubicBezTo>
                        <a:pt x="2549" y="1081"/>
                        <a:pt x="2571" y="1102"/>
                        <a:pt x="2582" y="1124"/>
                      </a:cubicBezTo>
                      <a:cubicBezTo>
                        <a:pt x="2593" y="1201"/>
                        <a:pt x="2593" y="1277"/>
                        <a:pt x="2582" y="1354"/>
                      </a:cubicBezTo>
                      <a:cubicBezTo>
                        <a:pt x="2604" y="1376"/>
                        <a:pt x="2593" y="1420"/>
                        <a:pt x="2636" y="1420"/>
                      </a:cubicBezTo>
                      <a:cubicBezTo>
                        <a:pt x="2680" y="1420"/>
                        <a:pt x="2680" y="1332"/>
                        <a:pt x="2680" y="1277"/>
                      </a:cubicBezTo>
                      <a:cubicBezTo>
                        <a:pt x="2669" y="1223"/>
                        <a:pt x="2669" y="1179"/>
                        <a:pt x="2647" y="1124"/>
                      </a:cubicBezTo>
                      <a:cubicBezTo>
                        <a:pt x="2680" y="1081"/>
                        <a:pt x="2647" y="1015"/>
                        <a:pt x="2615" y="971"/>
                      </a:cubicBezTo>
                      <a:cubicBezTo>
                        <a:pt x="2582" y="895"/>
                        <a:pt x="2538" y="818"/>
                        <a:pt x="2494" y="752"/>
                      </a:cubicBezTo>
                      <a:cubicBezTo>
                        <a:pt x="2451" y="676"/>
                        <a:pt x="2396" y="610"/>
                        <a:pt x="2341" y="545"/>
                      </a:cubicBezTo>
                      <a:cubicBezTo>
                        <a:pt x="2319" y="523"/>
                        <a:pt x="2308" y="490"/>
                        <a:pt x="2297" y="468"/>
                      </a:cubicBezTo>
                      <a:cubicBezTo>
                        <a:pt x="2297" y="463"/>
                        <a:pt x="2295" y="463"/>
                        <a:pt x="2291" y="463"/>
                      </a:cubicBezTo>
                      <a:cubicBezTo>
                        <a:pt x="2286" y="463"/>
                        <a:pt x="2281" y="463"/>
                        <a:pt x="2276" y="457"/>
                      </a:cubicBezTo>
                      <a:cubicBezTo>
                        <a:pt x="2243" y="424"/>
                        <a:pt x="2221" y="370"/>
                        <a:pt x="2210" y="348"/>
                      </a:cubicBezTo>
                      <a:cubicBezTo>
                        <a:pt x="2188" y="326"/>
                        <a:pt x="2166" y="304"/>
                        <a:pt x="2144" y="293"/>
                      </a:cubicBezTo>
                      <a:cubicBezTo>
                        <a:pt x="2101" y="271"/>
                        <a:pt x="2057" y="260"/>
                        <a:pt x="2013" y="260"/>
                      </a:cubicBezTo>
                      <a:cubicBezTo>
                        <a:pt x="1969" y="238"/>
                        <a:pt x="1915" y="206"/>
                        <a:pt x="1860" y="184"/>
                      </a:cubicBezTo>
                      <a:cubicBezTo>
                        <a:pt x="1805" y="162"/>
                        <a:pt x="1729" y="151"/>
                        <a:pt x="1674" y="129"/>
                      </a:cubicBezTo>
                      <a:cubicBezTo>
                        <a:pt x="1663" y="129"/>
                        <a:pt x="1652" y="107"/>
                        <a:pt x="1641" y="107"/>
                      </a:cubicBezTo>
                      <a:lnTo>
                        <a:pt x="1597" y="107"/>
                      </a:lnTo>
                      <a:cubicBezTo>
                        <a:pt x="1576" y="107"/>
                        <a:pt x="1554" y="85"/>
                        <a:pt x="1532" y="85"/>
                      </a:cubicBezTo>
                      <a:cubicBezTo>
                        <a:pt x="1477" y="63"/>
                        <a:pt x="1401" y="63"/>
                        <a:pt x="1357" y="42"/>
                      </a:cubicBezTo>
                      <a:cubicBezTo>
                        <a:pt x="1324" y="31"/>
                        <a:pt x="1313" y="31"/>
                        <a:pt x="1291" y="20"/>
                      </a:cubicBezTo>
                      <a:lnTo>
                        <a:pt x="1258" y="9"/>
                      </a:lnTo>
                      <a:cubicBezTo>
                        <a:pt x="1247" y="3"/>
                        <a:pt x="123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32" name="Google Shape;1832;p13"/>
              <p:cNvGrpSpPr/>
              <p:nvPr/>
            </p:nvGrpSpPr>
            <p:grpSpPr>
              <a:xfrm rot="10800000">
                <a:off x="6567713" y="1292888"/>
                <a:ext cx="39675" cy="33500"/>
                <a:chOff x="1171975" y="3874200"/>
                <a:chExt cx="39675" cy="33500"/>
              </a:xfrm>
            </p:grpSpPr>
            <p:sp>
              <p:nvSpPr>
                <p:cNvPr id="1833" name="Google Shape;1833;p1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1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rect b="b" l="l" r="r" t="t"/>
                  <a:pathLst>
                    <a:path extrusionOk="0" h="1340" w="1587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1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rect b="b" l="l" r="r" t="t"/>
                  <a:pathLst>
                    <a:path extrusionOk="0" h="165" w="56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1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rect b="b" l="l" r="r" t="t"/>
                  <a:pathLst>
                    <a:path extrusionOk="0" h="548" w="1105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1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rect b="b" l="l" r="r" t="t"/>
                  <a:pathLst>
                    <a:path extrusionOk="0" h="209" w="548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38" name="Google Shape;1838;p13"/>
              <p:cNvGrpSpPr/>
              <p:nvPr/>
            </p:nvGrpSpPr>
            <p:grpSpPr>
              <a:xfrm rot="10800000">
                <a:off x="7644513" y="919913"/>
                <a:ext cx="45400" cy="562075"/>
                <a:chOff x="89450" y="3718600"/>
                <a:chExt cx="45400" cy="562075"/>
              </a:xfrm>
            </p:grpSpPr>
            <p:sp>
              <p:nvSpPr>
                <p:cNvPr id="1839" name="Google Shape;1839;p13"/>
                <p:cNvSpPr/>
                <p:nvPr/>
              </p:nvSpPr>
              <p:spPr>
                <a:xfrm flipH="1">
                  <a:off x="95450" y="42771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1"/>
                      </a:moveTo>
                      <a:lnTo>
                        <a:pt x="0" y="12"/>
                      </a:lnTo>
                      <a:cubicBezTo>
                        <a:pt x="0" y="12"/>
                        <a:pt x="1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13"/>
                <p:cNvSpPr/>
                <p:nvPr/>
              </p:nvSpPr>
              <p:spPr>
                <a:xfrm flipH="1">
                  <a:off x="89450" y="4246250"/>
                  <a:ext cx="45400" cy="34425"/>
                </a:xfrm>
                <a:custGeom>
                  <a:rect b="b" l="l" r="r" t="t"/>
                  <a:pathLst>
                    <a:path extrusionOk="0" h="1377" w="1816">
                      <a:moveTo>
                        <a:pt x="1161" y="146"/>
                      </a:moveTo>
                      <a:cubicBezTo>
                        <a:pt x="1214" y="146"/>
                        <a:pt x="1269" y="148"/>
                        <a:pt x="1324" y="154"/>
                      </a:cubicBezTo>
                      <a:cubicBezTo>
                        <a:pt x="1324" y="154"/>
                        <a:pt x="1356" y="176"/>
                        <a:pt x="1378" y="176"/>
                      </a:cubicBezTo>
                      <a:cubicBezTo>
                        <a:pt x="1411" y="198"/>
                        <a:pt x="1444" y="220"/>
                        <a:pt x="1488" y="230"/>
                      </a:cubicBezTo>
                      <a:cubicBezTo>
                        <a:pt x="1521" y="252"/>
                        <a:pt x="1542" y="263"/>
                        <a:pt x="1564" y="296"/>
                      </a:cubicBezTo>
                      <a:cubicBezTo>
                        <a:pt x="1608" y="340"/>
                        <a:pt x="1641" y="395"/>
                        <a:pt x="1663" y="460"/>
                      </a:cubicBezTo>
                      <a:cubicBezTo>
                        <a:pt x="1696" y="559"/>
                        <a:pt x="1696" y="668"/>
                        <a:pt x="1663" y="766"/>
                      </a:cubicBezTo>
                      <a:cubicBezTo>
                        <a:pt x="1663" y="799"/>
                        <a:pt x="1641" y="832"/>
                        <a:pt x="1641" y="854"/>
                      </a:cubicBezTo>
                      <a:cubicBezTo>
                        <a:pt x="1619" y="930"/>
                        <a:pt x="1586" y="1007"/>
                        <a:pt x="1553" y="1073"/>
                      </a:cubicBezTo>
                      <a:cubicBezTo>
                        <a:pt x="1531" y="1105"/>
                        <a:pt x="1531" y="1149"/>
                        <a:pt x="1531" y="1182"/>
                      </a:cubicBezTo>
                      <a:cubicBezTo>
                        <a:pt x="1510" y="1171"/>
                        <a:pt x="1488" y="1160"/>
                        <a:pt x="1466" y="1160"/>
                      </a:cubicBezTo>
                      <a:lnTo>
                        <a:pt x="1411" y="1160"/>
                      </a:lnTo>
                      <a:cubicBezTo>
                        <a:pt x="1389" y="1171"/>
                        <a:pt x="1367" y="1171"/>
                        <a:pt x="1346" y="1182"/>
                      </a:cubicBezTo>
                      <a:cubicBezTo>
                        <a:pt x="1302" y="1182"/>
                        <a:pt x="1269" y="1193"/>
                        <a:pt x="1225" y="1193"/>
                      </a:cubicBezTo>
                      <a:lnTo>
                        <a:pt x="1061" y="1193"/>
                      </a:lnTo>
                      <a:cubicBezTo>
                        <a:pt x="1028" y="1204"/>
                        <a:pt x="996" y="1204"/>
                        <a:pt x="974" y="1204"/>
                      </a:cubicBezTo>
                      <a:cubicBezTo>
                        <a:pt x="941" y="1204"/>
                        <a:pt x="908" y="1182"/>
                        <a:pt x="886" y="1182"/>
                      </a:cubicBezTo>
                      <a:cubicBezTo>
                        <a:pt x="864" y="1182"/>
                        <a:pt x="875" y="1182"/>
                        <a:pt x="875" y="1171"/>
                      </a:cubicBezTo>
                      <a:cubicBezTo>
                        <a:pt x="875" y="1171"/>
                        <a:pt x="875" y="1160"/>
                        <a:pt x="875" y="1160"/>
                      </a:cubicBezTo>
                      <a:lnTo>
                        <a:pt x="799" y="1149"/>
                      </a:lnTo>
                      <a:lnTo>
                        <a:pt x="788" y="1149"/>
                      </a:lnTo>
                      <a:cubicBezTo>
                        <a:pt x="744" y="1138"/>
                        <a:pt x="700" y="1127"/>
                        <a:pt x="656" y="1105"/>
                      </a:cubicBezTo>
                      <a:cubicBezTo>
                        <a:pt x="624" y="1095"/>
                        <a:pt x="591" y="1084"/>
                        <a:pt x="558" y="1073"/>
                      </a:cubicBezTo>
                      <a:lnTo>
                        <a:pt x="492" y="1040"/>
                      </a:lnTo>
                      <a:cubicBezTo>
                        <a:pt x="460" y="1029"/>
                        <a:pt x="427" y="1018"/>
                        <a:pt x="394" y="996"/>
                      </a:cubicBezTo>
                      <a:cubicBezTo>
                        <a:pt x="383" y="985"/>
                        <a:pt x="361" y="963"/>
                        <a:pt x="350" y="952"/>
                      </a:cubicBezTo>
                      <a:cubicBezTo>
                        <a:pt x="317" y="920"/>
                        <a:pt x="274" y="854"/>
                        <a:pt x="241" y="821"/>
                      </a:cubicBezTo>
                      <a:cubicBezTo>
                        <a:pt x="241" y="810"/>
                        <a:pt x="230" y="799"/>
                        <a:pt x="219" y="788"/>
                      </a:cubicBezTo>
                      <a:lnTo>
                        <a:pt x="208" y="755"/>
                      </a:lnTo>
                      <a:cubicBezTo>
                        <a:pt x="164" y="635"/>
                        <a:pt x="197" y="493"/>
                        <a:pt x="296" y="405"/>
                      </a:cubicBezTo>
                      <a:cubicBezTo>
                        <a:pt x="328" y="373"/>
                        <a:pt x="361" y="340"/>
                        <a:pt x="405" y="318"/>
                      </a:cubicBezTo>
                      <a:cubicBezTo>
                        <a:pt x="481" y="274"/>
                        <a:pt x="569" y="230"/>
                        <a:pt x="656" y="209"/>
                      </a:cubicBezTo>
                      <a:cubicBezTo>
                        <a:pt x="700" y="198"/>
                        <a:pt x="744" y="187"/>
                        <a:pt x="788" y="176"/>
                      </a:cubicBezTo>
                      <a:lnTo>
                        <a:pt x="886" y="176"/>
                      </a:lnTo>
                      <a:cubicBezTo>
                        <a:pt x="930" y="165"/>
                        <a:pt x="963" y="154"/>
                        <a:pt x="1006" y="154"/>
                      </a:cubicBezTo>
                      <a:cubicBezTo>
                        <a:pt x="1056" y="148"/>
                        <a:pt x="1108" y="146"/>
                        <a:pt x="1161" y="146"/>
                      </a:cubicBezTo>
                      <a:close/>
                      <a:moveTo>
                        <a:pt x="1039" y="1"/>
                      </a:moveTo>
                      <a:cubicBezTo>
                        <a:pt x="744" y="1"/>
                        <a:pt x="449" y="88"/>
                        <a:pt x="219" y="274"/>
                      </a:cubicBezTo>
                      <a:cubicBezTo>
                        <a:pt x="153" y="318"/>
                        <a:pt x="110" y="384"/>
                        <a:pt x="66" y="449"/>
                      </a:cubicBezTo>
                      <a:cubicBezTo>
                        <a:pt x="22" y="537"/>
                        <a:pt x="0" y="635"/>
                        <a:pt x="11" y="745"/>
                      </a:cubicBezTo>
                      <a:cubicBezTo>
                        <a:pt x="11" y="745"/>
                        <a:pt x="11" y="755"/>
                        <a:pt x="11" y="755"/>
                      </a:cubicBezTo>
                      <a:cubicBezTo>
                        <a:pt x="22" y="810"/>
                        <a:pt x="44" y="865"/>
                        <a:pt x="77" y="909"/>
                      </a:cubicBezTo>
                      <a:cubicBezTo>
                        <a:pt x="121" y="985"/>
                        <a:pt x="186" y="1062"/>
                        <a:pt x="263" y="1127"/>
                      </a:cubicBezTo>
                      <a:cubicBezTo>
                        <a:pt x="350" y="1193"/>
                        <a:pt x="449" y="1237"/>
                        <a:pt x="558" y="1270"/>
                      </a:cubicBezTo>
                      <a:cubicBezTo>
                        <a:pt x="744" y="1335"/>
                        <a:pt x="941" y="1368"/>
                        <a:pt x="1138" y="1368"/>
                      </a:cubicBezTo>
                      <a:cubicBezTo>
                        <a:pt x="1192" y="1373"/>
                        <a:pt x="1247" y="1376"/>
                        <a:pt x="1300" y="1376"/>
                      </a:cubicBezTo>
                      <a:cubicBezTo>
                        <a:pt x="1354" y="1376"/>
                        <a:pt x="1406" y="1373"/>
                        <a:pt x="1455" y="1368"/>
                      </a:cubicBezTo>
                      <a:cubicBezTo>
                        <a:pt x="1488" y="1357"/>
                        <a:pt x="1510" y="1346"/>
                        <a:pt x="1542" y="1335"/>
                      </a:cubicBezTo>
                      <a:cubicBezTo>
                        <a:pt x="1553" y="1313"/>
                        <a:pt x="1564" y="1313"/>
                        <a:pt x="1575" y="1302"/>
                      </a:cubicBezTo>
                      <a:cubicBezTo>
                        <a:pt x="1575" y="1291"/>
                        <a:pt x="1575" y="1280"/>
                        <a:pt x="1575" y="1259"/>
                      </a:cubicBezTo>
                      <a:lnTo>
                        <a:pt x="1564" y="1237"/>
                      </a:lnTo>
                      <a:lnTo>
                        <a:pt x="1564" y="1226"/>
                      </a:lnTo>
                      <a:cubicBezTo>
                        <a:pt x="1578" y="1233"/>
                        <a:pt x="1593" y="1236"/>
                        <a:pt x="1608" y="1236"/>
                      </a:cubicBezTo>
                      <a:cubicBezTo>
                        <a:pt x="1639" y="1236"/>
                        <a:pt x="1670" y="1219"/>
                        <a:pt x="1685" y="1182"/>
                      </a:cubicBezTo>
                      <a:cubicBezTo>
                        <a:pt x="1706" y="1138"/>
                        <a:pt x="1728" y="1084"/>
                        <a:pt x="1750" y="1029"/>
                      </a:cubicBezTo>
                      <a:cubicBezTo>
                        <a:pt x="1761" y="985"/>
                        <a:pt x="1783" y="920"/>
                        <a:pt x="1794" y="865"/>
                      </a:cubicBezTo>
                      <a:cubicBezTo>
                        <a:pt x="1805" y="821"/>
                        <a:pt x="1794" y="777"/>
                        <a:pt x="1805" y="734"/>
                      </a:cubicBezTo>
                      <a:cubicBezTo>
                        <a:pt x="1816" y="690"/>
                        <a:pt x="1805" y="635"/>
                        <a:pt x="1805" y="580"/>
                      </a:cubicBezTo>
                      <a:cubicBezTo>
                        <a:pt x="1816" y="504"/>
                        <a:pt x="1805" y="427"/>
                        <a:pt x="1772" y="362"/>
                      </a:cubicBezTo>
                      <a:cubicBezTo>
                        <a:pt x="1685" y="187"/>
                        <a:pt x="1542" y="66"/>
                        <a:pt x="1367" y="12"/>
                      </a:cubicBezTo>
                      <a:cubicBezTo>
                        <a:pt x="1335" y="12"/>
                        <a:pt x="1302" y="1"/>
                        <a:pt x="1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13"/>
                <p:cNvSpPr/>
                <p:nvPr/>
              </p:nvSpPr>
              <p:spPr>
                <a:xfrm flipH="1">
                  <a:off x="99825" y="3718600"/>
                  <a:ext cx="13700" cy="25175"/>
                </a:xfrm>
                <a:custGeom>
                  <a:rect b="b" l="l" r="r" t="t"/>
                  <a:pathLst>
                    <a:path extrusionOk="0" h="1007" w="548">
                      <a:moveTo>
                        <a:pt x="11" y="0"/>
                      </a:moveTo>
                      <a:cubicBezTo>
                        <a:pt x="11" y="0"/>
                        <a:pt x="44" y="33"/>
                        <a:pt x="77" y="44"/>
                      </a:cubicBezTo>
                      <a:cubicBezTo>
                        <a:pt x="99" y="44"/>
                        <a:pt x="121" y="55"/>
                        <a:pt x="143" y="55"/>
                      </a:cubicBezTo>
                      <a:cubicBezTo>
                        <a:pt x="164" y="77"/>
                        <a:pt x="186" y="77"/>
                        <a:pt x="208" y="88"/>
                      </a:cubicBezTo>
                      <a:cubicBezTo>
                        <a:pt x="252" y="99"/>
                        <a:pt x="285" y="110"/>
                        <a:pt x="318" y="132"/>
                      </a:cubicBezTo>
                      <a:cubicBezTo>
                        <a:pt x="350" y="154"/>
                        <a:pt x="383" y="175"/>
                        <a:pt x="416" y="208"/>
                      </a:cubicBezTo>
                      <a:cubicBezTo>
                        <a:pt x="416" y="219"/>
                        <a:pt x="427" y="230"/>
                        <a:pt x="427" y="241"/>
                      </a:cubicBezTo>
                      <a:cubicBezTo>
                        <a:pt x="438" y="252"/>
                        <a:pt x="438" y="274"/>
                        <a:pt x="438" y="296"/>
                      </a:cubicBezTo>
                      <a:cubicBezTo>
                        <a:pt x="449" y="307"/>
                        <a:pt x="449" y="318"/>
                        <a:pt x="449" y="329"/>
                      </a:cubicBezTo>
                      <a:cubicBezTo>
                        <a:pt x="460" y="340"/>
                        <a:pt x="471" y="361"/>
                        <a:pt x="482" y="383"/>
                      </a:cubicBezTo>
                      <a:cubicBezTo>
                        <a:pt x="482" y="405"/>
                        <a:pt x="482" y="427"/>
                        <a:pt x="493" y="449"/>
                      </a:cubicBezTo>
                      <a:lnTo>
                        <a:pt x="493" y="536"/>
                      </a:lnTo>
                      <a:cubicBezTo>
                        <a:pt x="482" y="547"/>
                        <a:pt x="482" y="547"/>
                        <a:pt x="493" y="558"/>
                      </a:cubicBezTo>
                      <a:lnTo>
                        <a:pt x="493" y="580"/>
                      </a:lnTo>
                      <a:cubicBezTo>
                        <a:pt x="493" y="580"/>
                        <a:pt x="493" y="591"/>
                        <a:pt x="493" y="602"/>
                      </a:cubicBezTo>
                      <a:cubicBezTo>
                        <a:pt x="482" y="635"/>
                        <a:pt x="482" y="657"/>
                        <a:pt x="471" y="679"/>
                      </a:cubicBezTo>
                      <a:cubicBezTo>
                        <a:pt x="471" y="700"/>
                        <a:pt x="460" y="711"/>
                        <a:pt x="449" y="722"/>
                      </a:cubicBezTo>
                      <a:cubicBezTo>
                        <a:pt x="449" y="733"/>
                        <a:pt x="438" y="744"/>
                        <a:pt x="438" y="766"/>
                      </a:cubicBezTo>
                      <a:lnTo>
                        <a:pt x="416" y="799"/>
                      </a:lnTo>
                      <a:cubicBezTo>
                        <a:pt x="416" y="810"/>
                        <a:pt x="405" y="832"/>
                        <a:pt x="394" y="843"/>
                      </a:cubicBezTo>
                      <a:cubicBezTo>
                        <a:pt x="383" y="854"/>
                        <a:pt x="372" y="865"/>
                        <a:pt x="361" y="886"/>
                      </a:cubicBezTo>
                      <a:cubicBezTo>
                        <a:pt x="350" y="886"/>
                        <a:pt x="328" y="897"/>
                        <a:pt x="318" y="908"/>
                      </a:cubicBezTo>
                      <a:cubicBezTo>
                        <a:pt x="307" y="919"/>
                        <a:pt x="285" y="930"/>
                        <a:pt x="274" y="930"/>
                      </a:cubicBezTo>
                      <a:lnTo>
                        <a:pt x="252" y="930"/>
                      </a:lnTo>
                      <a:lnTo>
                        <a:pt x="208" y="941"/>
                      </a:lnTo>
                      <a:lnTo>
                        <a:pt x="186" y="941"/>
                      </a:lnTo>
                      <a:cubicBezTo>
                        <a:pt x="175" y="947"/>
                        <a:pt x="162" y="949"/>
                        <a:pt x="148" y="949"/>
                      </a:cubicBezTo>
                      <a:cubicBezTo>
                        <a:pt x="134" y="949"/>
                        <a:pt x="121" y="947"/>
                        <a:pt x="110" y="941"/>
                      </a:cubicBezTo>
                      <a:cubicBezTo>
                        <a:pt x="88" y="941"/>
                        <a:pt x="66" y="919"/>
                        <a:pt x="33" y="908"/>
                      </a:cubicBezTo>
                      <a:lnTo>
                        <a:pt x="0" y="919"/>
                      </a:lnTo>
                      <a:cubicBezTo>
                        <a:pt x="11" y="919"/>
                        <a:pt x="0" y="930"/>
                        <a:pt x="0" y="930"/>
                      </a:cubicBezTo>
                      <a:cubicBezTo>
                        <a:pt x="11" y="941"/>
                        <a:pt x="11" y="941"/>
                        <a:pt x="0" y="952"/>
                      </a:cubicBezTo>
                      <a:cubicBezTo>
                        <a:pt x="0" y="952"/>
                        <a:pt x="0" y="963"/>
                        <a:pt x="0" y="963"/>
                      </a:cubicBezTo>
                      <a:cubicBezTo>
                        <a:pt x="0" y="974"/>
                        <a:pt x="0" y="974"/>
                        <a:pt x="0" y="985"/>
                      </a:cubicBezTo>
                      <a:cubicBezTo>
                        <a:pt x="11" y="985"/>
                        <a:pt x="11" y="985"/>
                        <a:pt x="22" y="996"/>
                      </a:cubicBezTo>
                      <a:cubicBezTo>
                        <a:pt x="33" y="996"/>
                        <a:pt x="77" y="1007"/>
                        <a:pt x="99" y="1007"/>
                      </a:cubicBezTo>
                      <a:cubicBezTo>
                        <a:pt x="132" y="1007"/>
                        <a:pt x="164" y="1007"/>
                        <a:pt x="197" y="996"/>
                      </a:cubicBezTo>
                      <a:lnTo>
                        <a:pt x="263" y="996"/>
                      </a:lnTo>
                      <a:lnTo>
                        <a:pt x="328" y="941"/>
                      </a:lnTo>
                      <a:lnTo>
                        <a:pt x="361" y="941"/>
                      </a:lnTo>
                      <a:cubicBezTo>
                        <a:pt x="405" y="908"/>
                        <a:pt x="438" y="875"/>
                        <a:pt x="471" y="832"/>
                      </a:cubicBezTo>
                      <a:cubicBezTo>
                        <a:pt x="493" y="799"/>
                        <a:pt x="514" y="766"/>
                        <a:pt x="525" y="733"/>
                      </a:cubicBezTo>
                      <a:cubicBezTo>
                        <a:pt x="525" y="722"/>
                        <a:pt x="525" y="711"/>
                        <a:pt x="525" y="700"/>
                      </a:cubicBezTo>
                      <a:lnTo>
                        <a:pt x="525" y="690"/>
                      </a:lnTo>
                      <a:cubicBezTo>
                        <a:pt x="525" y="657"/>
                        <a:pt x="547" y="624"/>
                        <a:pt x="547" y="602"/>
                      </a:cubicBezTo>
                      <a:cubicBezTo>
                        <a:pt x="547" y="569"/>
                        <a:pt x="547" y="558"/>
                        <a:pt x="547" y="536"/>
                      </a:cubicBezTo>
                      <a:lnTo>
                        <a:pt x="547" y="515"/>
                      </a:lnTo>
                      <a:cubicBezTo>
                        <a:pt x="547" y="493"/>
                        <a:pt x="547" y="482"/>
                        <a:pt x="547" y="460"/>
                      </a:cubicBezTo>
                      <a:cubicBezTo>
                        <a:pt x="536" y="438"/>
                        <a:pt x="536" y="416"/>
                        <a:pt x="525" y="405"/>
                      </a:cubicBezTo>
                      <a:cubicBezTo>
                        <a:pt x="514" y="361"/>
                        <a:pt x="493" y="318"/>
                        <a:pt x="482" y="274"/>
                      </a:cubicBezTo>
                      <a:cubicBezTo>
                        <a:pt x="471" y="241"/>
                        <a:pt x="449" y="208"/>
                        <a:pt x="427" y="175"/>
                      </a:cubicBezTo>
                      <a:cubicBezTo>
                        <a:pt x="394" y="154"/>
                        <a:pt x="372" y="132"/>
                        <a:pt x="350" y="110"/>
                      </a:cubicBezTo>
                      <a:lnTo>
                        <a:pt x="318" y="99"/>
                      </a:lnTo>
                      <a:lnTo>
                        <a:pt x="285" y="77"/>
                      </a:lnTo>
                      <a:lnTo>
                        <a:pt x="252" y="77"/>
                      </a:lnTo>
                      <a:cubicBezTo>
                        <a:pt x="241" y="77"/>
                        <a:pt x="219" y="55"/>
                        <a:pt x="197" y="44"/>
                      </a:cubicBezTo>
                      <a:lnTo>
                        <a:pt x="153" y="44"/>
                      </a:lnTo>
                      <a:cubicBezTo>
                        <a:pt x="121" y="33"/>
                        <a:pt x="77" y="22"/>
                        <a:pt x="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2" name="Google Shape;1842;p13"/>
              <p:cNvGrpSpPr/>
              <p:nvPr/>
            </p:nvGrpSpPr>
            <p:grpSpPr>
              <a:xfrm rot="10800000">
                <a:off x="7537313" y="692638"/>
                <a:ext cx="47875" cy="30925"/>
                <a:chOff x="194175" y="4477025"/>
                <a:chExt cx="47875" cy="30925"/>
              </a:xfrm>
            </p:grpSpPr>
            <p:sp>
              <p:nvSpPr>
                <p:cNvPr id="1843" name="Google Shape;1843;p13"/>
                <p:cNvSpPr/>
                <p:nvPr/>
              </p:nvSpPr>
              <p:spPr>
                <a:xfrm flipH="1">
                  <a:off x="206750" y="44836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13"/>
                <p:cNvSpPr/>
                <p:nvPr/>
              </p:nvSpPr>
              <p:spPr>
                <a:xfrm flipH="1">
                  <a:off x="216600" y="4480325"/>
                  <a:ext cx="3025" cy="550"/>
                </a:xfrm>
                <a:custGeom>
                  <a:rect b="b" l="l" r="r" t="t"/>
                  <a:pathLst>
                    <a:path extrusionOk="0" h="22" w="121">
                      <a:moveTo>
                        <a:pt x="1" y="0"/>
                      </a:moveTo>
                      <a:lnTo>
                        <a:pt x="12" y="22"/>
                      </a:lnTo>
                      <a:lnTo>
                        <a:pt x="121" y="22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5" name="Google Shape;1845;p13"/>
                <p:cNvSpPr/>
                <p:nvPr/>
              </p:nvSpPr>
              <p:spPr>
                <a:xfrm flipH="1">
                  <a:off x="194175" y="4477025"/>
                  <a:ext cx="47875" cy="30925"/>
                </a:xfrm>
                <a:custGeom>
                  <a:rect b="b" l="l" r="r" t="t"/>
                  <a:pathLst>
                    <a:path extrusionOk="0" h="1237" w="1915">
                      <a:moveTo>
                        <a:pt x="771" y="117"/>
                      </a:moveTo>
                      <a:cubicBezTo>
                        <a:pt x="795" y="117"/>
                        <a:pt x="819" y="127"/>
                        <a:pt x="843" y="143"/>
                      </a:cubicBezTo>
                      <a:lnTo>
                        <a:pt x="876" y="143"/>
                      </a:lnTo>
                      <a:cubicBezTo>
                        <a:pt x="887" y="143"/>
                        <a:pt x="887" y="154"/>
                        <a:pt x="898" y="154"/>
                      </a:cubicBezTo>
                      <a:lnTo>
                        <a:pt x="941" y="154"/>
                      </a:lnTo>
                      <a:lnTo>
                        <a:pt x="1007" y="176"/>
                      </a:lnTo>
                      <a:lnTo>
                        <a:pt x="1051" y="176"/>
                      </a:lnTo>
                      <a:lnTo>
                        <a:pt x="1105" y="187"/>
                      </a:lnTo>
                      <a:lnTo>
                        <a:pt x="1248" y="187"/>
                      </a:lnTo>
                      <a:lnTo>
                        <a:pt x="1280" y="198"/>
                      </a:lnTo>
                      <a:cubicBezTo>
                        <a:pt x="1302" y="198"/>
                        <a:pt x="1313" y="209"/>
                        <a:pt x="1324" y="220"/>
                      </a:cubicBezTo>
                      <a:cubicBezTo>
                        <a:pt x="1346" y="220"/>
                        <a:pt x="1379" y="231"/>
                        <a:pt x="1401" y="252"/>
                      </a:cubicBezTo>
                      <a:lnTo>
                        <a:pt x="1412" y="252"/>
                      </a:lnTo>
                      <a:lnTo>
                        <a:pt x="1422" y="242"/>
                      </a:lnTo>
                      <a:lnTo>
                        <a:pt x="1422" y="242"/>
                      </a:lnTo>
                      <a:cubicBezTo>
                        <a:pt x="1412" y="252"/>
                        <a:pt x="1412" y="253"/>
                        <a:pt x="1423" y="263"/>
                      </a:cubicBezTo>
                      <a:lnTo>
                        <a:pt x="1444" y="274"/>
                      </a:lnTo>
                      <a:cubicBezTo>
                        <a:pt x="1444" y="274"/>
                        <a:pt x="1455" y="285"/>
                        <a:pt x="1455" y="285"/>
                      </a:cubicBezTo>
                      <a:lnTo>
                        <a:pt x="1499" y="351"/>
                      </a:lnTo>
                      <a:lnTo>
                        <a:pt x="1619" y="351"/>
                      </a:lnTo>
                      <a:cubicBezTo>
                        <a:pt x="1630" y="362"/>
                        <a:pt x="1641" y="373"/>
                        <a:pt x="1652" y="384"/>
                      </a:cubicBezTo>
                      <a:cubicBezTo>
                        <a:pt x="1685" y="427"/>
                        <a:pt x="1707" y="471"/>
                        <a:pt x="1729" y="515"/>
                      </a:cubicBezTo>
                      <a:cubicBezTo>
                        <a:pt x="1740" y="537"/>
                        <a:pt x="1751" y="559"/>
                        <a:pt x="1751" y="581"/>
                      </a:cubicBezTo>
                      <a:cubicBezTo>
                        <a:pt x="1751" y="602"/>
                        <a:pt x="1751" y="613"/>
                        <a:pt x="1751" y="635"/>
                      </a:cubicBezTo>
                      <a:cubicBezTo>
                        <a:pt x="1751" y="668"/>
                        <a:pt x="1740" y="690"/>
                        <a:pt x="1729" y="712"/>
                      </a:cubicBezTo>
                      <a:cubicBezTo>
                        <a:pt x="1718" y="745"/>
                        <a:pt x="1685" y="777"/>
                        <a:pt x="1652" y="799"/>
                      </a:cubicBezTo>
                      <a:cubicBezTo>
                        <a:pt x="1630" y="821"/>
                        <a:pt x="1609" y="843"/>
                        <a:pt x="1587" y="854"/>
                      </a:cubicBezTo>
                      <a:cubicBezTo>
                        <a:pt x="1576" y="854"/>
                        <a:pt x="1532" y="887"/>
                        <a:pt x="1521" y="898"/>
                      </a:cubicBezTo>
                      <a:lnTo>
                        <a:pt x="1423" y="941"/>
                      </a:lnTo>
                      <a:lnTo>
                        <a:pt x="1368" y="985"/>
                      </a:lnTo>
                      <a:cubicBezTo>
                        <a:pt x="1302" y="1007"/>
                        <a:pt x="1248" y="1029"/>
                        <a:pt x="1193" y="1051"/>
                      </a:cubicBezTo>
                      <a:lnTo>
                        <a:pt x="1160" y="1073"/>
                      </a:lnTo>
                      <a:lnTo>
                        <a:pt x="1138" y="1073"/>
                      </a:lnTo>
                      <a:cubicBezTo>
                        <a:pt x="1073" y="1062"/>
                        <a:pt x="996" y="1051"/>
                        <a:pt x="930" y="1029"/>
                      </a:cubicBezTo>
                      <a:lnTo>
                        <a:pt x="723" y="963"/>
                      </a:lnTo>
                      <a:cubicBezTo>
                        <a:pt x="668" y="952"/>
                        <a:pt x="624" y="931"/>
                        <a:pt x="580" y="909"/>
                      </a:cubicBezTo>
                      <a:cubicBezTo>
                        <a:pt x="493" y="854"/>
                        <a:pt x="405" y="821"/>
                        <a:pt x="329" y="767"/>
                      </a:cubicBezTo>
                      <a:cubicBezTo>
                        <a:pt x="285" y="745"/>
                        <a:pt x="252" y="723"/>
                        <a:pt x="220" y="701"/>
                      </a:cubicBezTo>
                      <a:cubicBezTo>
                        <a:pt x="198" y="690"/>
                        <a:pt x="187" y="679"/>
                        <a:pt x="176" y="668"/>
                      </a:cubicBezTo>
                      <a:lnTo>
                        <a:pt x="176" y="657"/>
                      </a:lnTo>
                      <a:cubicBezTo>
                        <a:pt x="187" y="646"/>
                        <a:pt x="187" y="635"/>
                        <a:pt x="187" y="624"/>
                      </a:cubicBezTo>
                      <a:cubicBezTo>
                        <a:pt x="209" y="559"/>
                        <a:pt x="252" y="493"/>
                        <a:pt x="296" y="438"/>
                      </a:cubicBezTo>
                      <a:lnTo>
                        <a:pt x="296" y="406"/>
                      </a:lnTo>
                      <a:cubicBezTo>
                        <a:pt x="318" y="362"/>
                        <a:pt x="340" y="329"/>
                        <a:pt x="384" y="307"/>
                      </a:cubicBezTo>
                      <a:cubicBezTo>
                        <a:pt x="416" y="263"/>
                        <a:pt x="460" y="231"/>
                        <a:pt x="515" y="209"/>
                      </a:cubicBezTo>
                      <a:lnTo>
                        <a:pt x="548" y="209"/>
                      </a:lnTo>
                      <a:lnTo>
                        <a:pt x="602" y="187"/>
                      </a:lnTo>
                      <a:cubicBezTo>
                        <a:pt x="624" y="187"/>
                        <a:pt x="635" y="176"/>
                        <a:pt x="646" y="176"/>
                      </a:cubicBezTo>
                      <a:lnTo>
                        <a:pt x="679" y="176"/>
                      </a:lnTo>
                      <a:lnTo>
                        <a:pt x="745" y="154"/>
                      </a:lnTo>
                      <a:cubicBezTo>
                        <a:pt x="745" y="154"/>
                        <a:pt x="745" y="143"/>
                        <a:pt x="734" y="143"/>
                      </a:cubicBezTo>
                      <a:cubicBezTo>
                        <a:pt x="734" y="132"/>
                        <a:pt x="745" y="121"/>
                        <a:pt x="745" y="121"/>
                      </a:cubicBezTo>
                      <a:cubicBezTo>
                        <a:pt x="753" y="118"/>
                        <a:pt x="762" y="117"/>
                        <a:pt x="771" y="117"/>
                      </a:cubicBezTo>
                      <a:close/>
                      <a:moveTo>
                        <a:pt x="920" y="1"/>
                      </a:moveTo>
                      <a:cubicBezTo>
                        <a:pt x="843" y="1"/>
                        <a:pt x="766" y="12"/>
                        <a:pt x="701" y="34"/>
                      </a:cubicBezTo>
                      <a:cubicBezTo>
                        <a:pt x="537" y="88"/>
                        <a:pt x="395" y="165"/>
                        <a:pt x="263" y="274"/>
                      </a:cubicBezTo>
                      <a:cubicBezTo>
                        <a:pt x="176" y="351"/>
                        <a:pt x="110" y="438"/>
                        <a:pt x="66" y="537"/>
                      </a:cubicBezTo>
                      <a:cubicBezTo>
                        <a:pt x="55" y="570"/>
                        <a:pt x="34" y="613"/>
                        <a:pt x="23" y="646"/>
                      </a:cubicBezTo>
                      <a:lnTo>
                        <a:pt x="12" y="734"/>
                      </a:lnTo>
                      <a:lnTo>
                        <a:pt x="12" y="756"/>
                      </a:lnTo>
                      <a:cubicBezTo>
                        <a:pt x="1" y="756"/>
                        <a:pt x="1" y="767"/>
                        <a:pt x="12" y="767"/>
                      </a:cubicBezTo>
                      <a:lnTo>
                        <a:pt x="45" y="788"/>
                      </a:lnTo>
                      <a:lnTo>
                        <a:pt x="241" y="909"/>
                      </a:lnTo>
                      <a:cubicBezTo>
                        <a:pt x="362" y="974"/>
                        <a:pt x="482" y="1040"/>
                        <a:pt x="613" y="1084"/>
                      </a:cubicBezTo>
                      <a:lnTo>
                        <a:pt x="799" y="1160"/>
                      </a:lnTo>
                      <a:cubicBezTo>
                        <a:pt x="887" y="1193"/>
                        <a:pt x="974" y="1215"/>
                        <a:pt x="1051" y="1226"/>
                      </a:cubicBezTo>
                      <a:lnTo>
                        <a:pt x="1073" y="1226"/>
                      </a:lnTo>
                      <a:cubicBezTo>
                        <a:pt x="1095" y="1237"/>
                        <a:pt x="1116" y="1237"/>
                        <a:pt x="1138" y="1237"/>
                      </a:cubicBezTo>
                      <a:lnTo>
                        <a:pt x="1193" y="1237"/>
                      </a:lnTo>
                      <a:lnTo>
                        <a:pt x="1237" y="1215"/>
                      </a:lnTo>
                      <a:cubicBezTo>
                        <a:pt x="1313" y="1182"/>
                        <a:pt x="1390" y="1149"/>
                        <a:pt x="1477" y="1127"/>
                      </a:cubicBezTo>
                      <a:cubicBezTo>
                        <a:pt x="1576" y="1084"/>
                        <a:pt x="1663" y="1029"/>
                        <a:pt x="1751" y="963"/>
                      </a:cubicBezTo>
                      <a:cubicBezTo>
                        <a:pt x="1838" y="898"/>
                        <a:pt x="1904" y="799"/>
                        <a:pt x="1915" y="690"/>
                      </a:cubicBezTo>
                      <a:cubicBezTo>
                        <a:pt x="1915" y="657"/>
                        <a:pt x="1915" y="635"/>
                        <a:pt x="1915" y="602"/>
                      </a:cubicBezTo>
                      <a:cubicBezTo>
                        <a:pt x="1915" y="592"/>
                        <a:pt x="1915" y="570"/>
                        <a:pt x="1915" y="559"/>
                      </a:cubicBezTo>
                      <a:lnTo>
                        <a:pt x="1893" y="515"/>
                      </a:lnTo>
                      <a:cubicBezTo>
                        <a:pt x="1882" y="471"/>
                        <a:pt x="1860" y="427"/>
                        <a:pt x="1838" y="384"/>
                      </a:cubicBezTo>
                      <a:cubicBezTo>
                        <a:pt x="1816" y="329"/>
                        <a:pt x="1773" y="274"/>
                        <a:pt x="1740" y="231"/>
                      </a:cubicBezTo>
                      <a:cubicBezTo>
                        <a:pt x="1685" y="187"/>
                        <a:pt x="1609" y="165"/>
                        <a:pt x="1543" y="165"/>
                      </a:cubicBezTo>
                      <a:cubicBezTo>
                        <a:pt x="1521" y="165"/>
                        <a:pt x="1499" y="165"/>
                        <a:pt x="1488" y="176"/>
                      </a:cubicBezTo>
                      <a:cubicBezTo>
                        <a:pt x="1488" y="154"/>
                        <a:pt x="1488" y="143"/>
                        <a:pt x="1488" y="121"/>
                      </a:cubicBezTo>
                      <a:cubicBezTo>
                        <a:pt x="1466" y="77"/>
                        <a:pt x="1434" y="56"/>
                        <a:pt x="1390" y="56"/>
                      </a:cubicBezTo>
                      <a:lnTo>
                        <a:pt x="1291" y="34"/>
                      </a:lnTo>
                      <a:cubicBezTo>
                        <a:pt x="1237" y="34"/>
                        <a:pt x="1182" y="23"/>
                        <a:pt x="1127" y="12"/>
                      </a:cubicBezTo>
                      <a:lnTo>
                        <a:pt x="1007" y="12"/>
                      </a:lnTo>
                      <a:cubicBezTo>
                        <a:pt x="1004" y="12"/>
                        <a:pt x="1000" y="12"/>
                        <a:pt x="996" y="12"/>
                      </a:cubicBezTo>
                      <a:lnTo>
                        <a:pt x="996" y="12"/>
                      </a:lnTo>
                      <a:lnTo>
                        <a:pt x="996" y="12"/>
                      </a:lnTo>
                      <a:lnTo>
                        <a:pt x="974" y="56"/>
                      </a:lnTo>
                      <a:lnTo>
                        <a:pt x="974" y="45"/>
                      </a:lnTo>
                      <a:lnTo>
                        <a:pt x="974" y="34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81" y="10"/>
                        <a:pt x="989" y="11"/>
                        <a:pt x="996" y="12"/>
                      </a:cubicBezTo>
                      <a:lnTo>
                        <a:pt x="996" y="12"/>
                      </a:lnTo>
                      <a:lnTo>
                        <a:pt x="985" y="1"/>
                      </a:lnTo>
                      <a:lnTo>
                        <a:pt x="974" y="1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70" y="6"/>
                        <a:pt x="966" y="4"/>
                        <a:pt x="9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6" name="Google Shape;1846;p13"/>
                <p:cNvSpPr/>
                <p:nvPr/>
              </p:nvSpPr>
              <p:spPr>
                <a:xfrm flipH="1">
                  <a:off x="207575" y="4483875"/>
                  <a:ext cx="825" cy="575"/>
                </a:xfrm>
                <a:custGeom>
                  <a:rect b="b" l="l" r="r" t="t"/>
                  <a:pathLst>
                    <a:path extrusionOk="0" h="23" w="33">
                      <a:moveTo>
                        <a:pt x="0" y="0"/>
                      </a:moveTo>
                      <a:cubicBezTo>
                        <a:pt x="0" y="11"/>
                        <a:pt x="11" y="22"/>
                        <a:pt x="22" y="22"/>
                      </a:cubicBezTo>
                      <a:lnTo>
                        <a:pt x="33" y="22"/>
                      </a:lnTo>
                      <a:cubicBezTo>
                        <a:pt x="22" y="11"/>
                        <a:pt x="1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13"/>
                <p:cNvSpPr/>
                <p:nvPr/>
              </p:nvSpPr>
              <p:spPr>
                <a:xfrm flipH="1">
                  <a:off x="228625" y="4483325"/>
                  <a:ext cx="3025" cy="2200"/>
                </a:xfrm>
                <a:custGeom>
                  <a:rect b="b" l="l" r="r" t="t"/>
                  <a:pathLst>
                    <a:path extrusionOk="0" h="88" w="121">
                      <a:moveTo>
                        <a:pt x="121" y="0"/>
                      </a:moveTo>
                      <a:lnTo>
                        <a:pt x="77" y="22"/>
                      </a:lnTo>
                      <a:cubicBezTo>
                        <a:pt x="55" y="33"/>
                        <a:pt x="44" y="44"/>
                        <a:pt x="22" y="55"/>
                      </a:cubicBezTo>
                      <a:cubicBezTo>
                        <a:pt x="22" y="66"/>
                        <a:pt x="11" y="77"/>
                        <a:pt x="0" y="88"/>
                      </a:cubicBezTo>
                      <a:cubicBezTo>
                        <a:pt x="33" y="66"/>
                        <a:pt x="55" y="55"/>
                        <a:pt x="77" y="33"/>
                      </a:cubicBez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13"/>
                <p:cNvSpPr/>
                <p:nvPr/>
              </p:nvSpPr>
              <p:spPr>
                <a:xfrm flipH="1">
                  <a:off x="201275" y="4480050"/>
                  <a:ext cx="33650" cy="20450"/>
                </a:xfrm>
                <a:custGeom>
                  <a:rect b="b" l="l" r="r" t="t"/>
                  <a:pathLst>
                    <a:path extrusionOk="0" h="818" w="1346">
                      <a:moveTo>
                        <a:pt x="470" y="0"/>
                      </a:moveTo>
                      <a:cubicBezTo>
                        <a:pt x="460" y="11"/>
                        <a:pt x="449" y="22"/>
                        <a:pt x="449" y="33"/>
                      </a:cubicBezTo>
                      <a:cubicBezTo>
                        <a:pt x="460" y="33"/>
                        <a:pt x="449" y="44"/>
                        <a:pt x="460" y="44"/>
                      </a:cubicBezTo>
                      <a:lnTo>
                        <a:pt x="394" y="55"/>
                      </a:lnTo>
                      <a:lnTo>
                        <a:pt x="361" y="55"/>
                      </a:lnTo>
                      <a:cubicBezTo>
                        <a:pt x="350" y="55"/>
                        <a:pt x="339" y="66"/>
                        <a:pt x="328" y="77"/>
                      </a:cubicBezTo>
                      <a:lnTo>
                        <a:pt x="263" y="88"/>
                      </a:lnTo>
                      <a:lnTo>
                        <a:pt x="230" y="88"/>
                      </a:lnTo>
                      <a:cubicBezTo>
                        <a:pt x="186" y="121"/>
                        <a:pt x="142" y="153"/>
                        <a:pt x="99" y="197"/>
                      </a:cubicBezTo>
                      <a:cubicBezTo>
                        <a:pt x="66" y="219"/>
                        <a:pt x="33" y="252"/>
                        <a:pt x="22" y="296"/>
                      </a:cubicBezTo>
                      <a:lnTo>
                        <a:pt x="22" y="328"/>
                      </a:lnTo>
                      <a:cubicBezTo>
                        <a:pt x="22" y="328"/>
                        <a:pt x="0" y="339"/>
                        <a:pt x="0" y="339"/>
                      </a:cubicBezTo>
                      <a:cubicBezTo>
                        <a:pt x="0" y="383"/>
                        <a:pt x="0" y="416"/>
                        <a:pt x="0" y="449"/>
                      </a:cubicBezTo>
                      <a:cubicBezTo>
                        <a:pt x="11" y="471"/>
                        <a:pt x="22" y="492"/>
                        <a:pt x="44" y="514"/>
                      </a:cubicBezTo>
                      <a:cubicBezTo>
                        <a:pt x="44" y="525"/>
                        <a:pt x="44" y="536"/>
                        <a:pt x="55" y="547"/>
                      </a:cubicBezTo>
                      <a:cubicBezTo>
                        <a:pt x="66" y="558"/>
                        <a:pt x="88" y="569"/>
                        <a:pt x="99" y="580"/>
                      </a:cubicBezTo>
                      <a:cubicBezTo>
                        <a:pt x="131" y="580"/>
                        <a:pt x="153" y="591"/>
                        <a:pt x="175" y="591"/>
                      </a:cubicBezTo>
                      <a:cubicBezTo>
                        <a:pt x="219" y="602"/>
                        <a:pt x="263" y="613"/>
                        <a:pt x="306" y="624"/>
                      </a:cubicBezTo>
                      <a:cubicBezTo>
                        <a:pt x="350" y="646"/>
                        <a:pt x="372" y="678"/>
                        <a:pt x="394" y="711"/>
                      </a:cubicBezTo>
                      <a:cubicBezTo>
                        <a:pt x="427" y="733"/>
                        <a:pt x="460" y="755"/>
                        <a:pt x="492" y="766"/>
                      </a:cubicBezTo>
                      <a:lnTo>
                        <a:pt x="525" y="777"/>
                      </a:lnTo>
                      <a:cubicBezTo>
                        <a:pt x="536" y="777"/>
                        <a:pt x="547" y="788"/>
                        <a:pt x="558" y="788"/>
                      </a:cubicBezTo>
                      <a:lnTo>
                        <a:pt x="591" y="788"/>
                      </a:lnTo>
                      <a:cubicBezTo>
                        <a:pt x="613" y="788"/>
                        <a:pt x="645" y="799"/>
                        <a:pt x="667" y="810"/>
                      </a:cubicBezTo>
                      <a:lnTo>
                        <a:pt x="711" y="810"/>
                      </a:lnTo>
                      <a:cubicBezTo>
                        <a:pt x="733" y="815"/>
                        <a:pt x="755" y="818"/>
                        <a:pt x="777" y="818"/>
                      </a:cubicBezTo>
                      <a:cubicBezTo>
                        <a:pt x="799" y="818"/>
                        <a:pt x="820" y="815"/>
                        <a:pt x="842" y="810"/>
                      </a:cubicBezTo>
                      <a:cubicBezTo>
                        <a:pt x="853" y="810"/>
                        <a:pt x="875" y="788"/>
                        <a:pt x="864" y="777"/>
                      </a:cubicBezTo>
                      <a:lnTo>
                        <a:pt x="864" y="777"/>
                      </a:lnTo>
                      <a:cubicBezTo>
                        <a:pt x="853" y="777"/>
                        <a:pt x="831" y="799"/>
                        <a:pt x="799" y="799"/>
                      </a:cubicBezTo>
                      <a:cubicBezTo>
                        <a:pt x="788" y="795"/>
                        <a:pt x="777" y="794"/>
                        <a:pt x="767" y="794"/>
                      </a:cubicBezTo>
                      <a:cubicBezTo>
                        <a:pt x="746" y="794"/>
                        <a:pt x="729" y="799"/>
                        <a:pt x="722" y="799"/>
                      </a:cubicBezTo>
                      <a:cubicBezTo>
                        <a:pt x="700" y="788"/>
                        <a:pt x="667" y="777"/>
                        <a:pt x="645" y="777"/>
                      </a:cubicBezTo>
                      <a:cubicBezTo>
                        <a:pt x="602" y="766"/>
                        <a:pt x="558" y="755"/>
                        <a:pt x="514" y="744"/>
                      </a:cubicBezTo>
                      <a:cubicBezTo>
                        <a:pt x="470" y="733"/>
                        <a:pt x="438" y="711"/>
                        <a:pt x="405" y="678"/>
                      </a:cubicBezTo>
                      <a:cubicBezTo>
                        <a:pt x="394" y="667"/>
                        <a:pt x="394" y="656"/>
                        <a:pt x="383" y="646"/>
                      </a:cubicBezTo>
                      <a:lnTo>
                        <a:pt x="383" y="635"/>
                      </a:lnTo>
                      <a:cubicBezTo>
                        <a:pt x="372" y="613"/>
                        <a:pt x="350" y="602"/>
                        <a:pt x="328" y="591"/>
                      </a:cubicBezTo>
                      <a:cubicBezTo>
                        <a:pt x="317" y="580"/>
                        <a:pt x="306" y="569"/>
                        <a:pt x="295" y="569"/>
                      </a:cubicBezTo>
                      <a:cubicBezTo>
                        <a:pt x="263" y="569"/>
                        <a:pt x="241" y="569"/>
                        <a:pt x="219" y="558"/>
                      </a:cubicBezTo>
                      <a:cubicBezTo>
                        <a:pt x="197" y="558"/>
                        <a:pt x="164" y="547"/>
                        <a:pt x="142" y="536"/>
                      </a:cubicBezTo>
                      <a:cubicBezTo>
                        <a:pt x="120" y="525"/>
                        <a:pt x="99" y="503"/>
                        <a:pt x="77" y="481"/>
                      </a:cubicBezTo>
                      <a:lnTo>
                        <a:pt x="77" y="460"/>
                      </a:lnTo>
                      <a:cubicBezTo>
                        <a:pt x="77" y="460"/>
                        <a:pt x="66" y="449"/>
                        <a:pt x="66" y="449"/>
                      </a:cubicBezTo>
                      <a:cubicBezTo>
                        <a:pt x="66" y="438"/>
                        <a:pt x="66" y="427"/>
                        <a:pt x="66" y="416"/>
                      </a:cubicBezTo>
                      <a:cubicBezTo>
                        <a:pt x="55" y="394"/>
                        <a:pt x="55" y="361"/>
                        <a:pt x="66" y="339"/>
                      </a:cubicBezTo>
                      <a:cubicBezTo>
                        <a:pt x="77" y="317"/>
                        <a:pt x="77" y="306"/>
                        <a:pt x="88" y="296"/>
                      </a:cubicBezTo>
                      <a:cubicBezTo>
                        <a:pt x="88" y="285"/>
                        <a:pt x="99" y="274"/>
                        <a:pt x="110" y="263"/>
                      </a:cubicBezTo>
                      <a:cubicBezTo>
                        <a:pt x="120" y="241"/>
                        <a:pt x="131" y="230"/>
                        <a:pt x="131" y="219"/>
                      </a:cubicBezTo>
                      <a:lnTo>
                        <a:pt x="153" y="208"/>
                      </a:lnTo>
                      <a:cubicBezTo>
                        <a:pt x="153" y="197"/>
                        <a:pt x="164" y="186"/>
                        <a:pt x="175" y="175"/>
                      </a:cubicBezTo>
                      <a:cubicBezTo>
                        <a:pt x="186" y="164"/>
                        <a:pt x="197" y="153"/>
                        <a:pt x="219" y="142"/>
                      </a:cubicBezTo>
                      <a:lnTo>
                        <a:pt x="263" y="121"/>
                      </a:lnTo>
                      <a:lnTo>
                        <a:pt x="274" y="121"/>
                      </a:lnTo>
                      <a:cubicBezTo>
                        <a:pt x="295" y="110"/>
                        <a:pt x="306" y="110"/>
                        <a:pt x="328" y="99"/>
                      </a:cubicBezTo>
                      <a:lnTo>
                        <a:pt x="361" y="99"/>
                      </a:lnTo>
                      <a:cubicBezTo>
                        <a:pt x="372" y="99"/>
                        <a:pt x="383" y="88"/>
                        <a:pt x="394" y="88"/>
                      </a:cubicBezTo>
                      <a:lnTo>
                        <a:pt x="427" y="88"/>
                      </a:lnTo>
                      <a:cubicBezTo>
                        <a:pt x="460" y="77"/>
                        <a:pt x="492" y="77"/>
                        <a:pt x="514" y="77"/>
                      </a:cubicBezTo>
                      <a:lnTo>
                        <a:pt x="591" y="77"/>
                      </a:lnTo>
                      <a:cubicBezTo>
                        <a:pt x="613" y="77"/>
                        <a:pt x="624" y="88"/>
                        <a:pt x="645" y="88"/>
                      </a:cubicBezTo>
                      <a:lnTo>
                        <a:pt x="711" y="88"/>
                      </a:lnTo>
                      <a:cubicBezTo>
                        <a:pt x="717" y="82"/>
                        <a:pt x="725" y="79"/>
                        <a:pt x="733" y="79"/>
                      </a:cubicBezTo>
                      <a:cubicBezTo>
                        <a:pt x="741" y="79"/>
                        <a:pt x="749" y="82"/>
                        <a:pt x="755" y="88"/>
                      </a:cubicBezTo>
                      <a:lnTo>
                        <a:pt x="777" y="88"/>
                      </a:lnTo>
                      <a:cubicBezTo>
                        <a:pt x="820" y="88"/>
                        <a:pt x="864" y="88"/>
                        <a:pt x="908" y="99"/>
                      </a:cubicBezTo>
                      <a:cubicBezTo>
                        <a:pt x="941" y="121"/>
                        <a:pt x="963" y="131"/>
                        <a:pt x="995" y="131"/>
                      </a:cubicBezTo>
                      <a:lnTo>
                        <a:pt x="1061" y="131"/>
                      </a:lnTo>
                      <a:cubicBezTo>
                        <a:pt x="1072" y="142"/>
                        <a:pt x="1083" y="153"/>
                        <a:pt x="1094" y="153"/>
                      </a:cubicBezTo>
                      <a:cubicBezTo>
                        <a:pt x="1105" y="164"/>
                        <a:pt x="1127" y="175"/>
                        <a:pt x="1127" y="197"/>
                      </a:cubicBezTo>
                      <a:lnTo>
                        <a:pt x="1127" y="208"/>
                      </a:lnTo>
                      <a:cubicBezTo>
                        <a:pt x="1138" y="230"/>
                        <a:pt x="1149" y="241"/>
                        <a:pt x="1159" y="252"/>
                      </a:cubicBezTo>
                      <a:cubicBezTo>
                        <a:pt x="1170" y="263"/>
                        <a:pt x="1192" y="274"/>
                        <a:pt x="1203" y="285"/>
                      </a:cubicBezTo>
                      <a:cubicBezTo>
                        <a:pt x="1236" y="306"/>
                        <a:pt x="1269" y="328"/>
                        <a:pt x="1302" y="350"/>
                      </a:cubicBezTo>
                      <a:cubicBezTo>
                        <a:pt x="1324" y="383"/>
                        <a:pt x="1313" y="405"/>
                        <a:pt x="1302" y="438"/>
                      </a:cubicBezTo>
                      <a:cubicBezTo>
                        <a:pt x="1280" y="460"/>
                        <a:pt x="1269" y="481"/>
                        <a:pt x="1247" y="492"/>
                      </a:cubicBezTo>
                      <a:cubicBezTo>
                        <a:pt x="1247" y="503"/>
                        <a:pt x="1236" y="514"/>
                        <a:pt x="1225" y="514"/>
                      </a:cubicBezTo>
                      <a:lnTo>
                        <a:pt x="1203" y="536"/>
                      </a:lnTo>
                      <a:cubicBezTo>
                        <a:pt x="1203" y="536"/>
                        <a:pt x="1192" y="547"/>
                        <a:pt x="1181" y="547"/>
                      </a:cubicBezTo>
                      <a:cubicBezTo>
                        <a:pt x="1181" y="558"/>
                        <a:pt x="1149" y="569"/>
                        <a:pt x="1127" y="580"/>
                      </a:cubicBezTo>
                      <a:lnTo>
                        <a:pt x="1105" y="591"/>
                      </a:lnTo>
                      <a:cubicBezTo>
                        <a:pt x="1072" y="613"/>
                        <a:pt x="1039" y="624"/>
                        <a:pt x="995" y="624"/>
                      </a:cubicBezTo>
                      <a:cubicBezTo>
                        <a:pt x="995" y="635"/>
                        <a:pt x="974" y="635"/>
                        <a:pt x="974" y="646"/>
                      </a:cubicBezTo>
                      <a:cubicBezTo>
                        <a:pt x="977" y="649"/>
                        <a:pt x="982" y="650"/>
                        <a:pt x="988" y="650"/>
                      </a:cubicBezTo>
                      <a:cubicBezTo>
                        <a:pt x="1003" y="650"/>
                        <a:pt x="1024" y="642"/>
                        <a:pt x="1039" y="635"/>
                      </a:cubicBezTo>
                      <a:cubicBezTo>
                        <a:pt x="1061" y="635"/>
                        <a:pt x="1083" y="624"/>
                        <a:pt x="1105" y="613"/>
                      </a:cubicBezTo>
                      <a:cubicBezTo>
                        <a:pt x="1127" y="613"/>
                        <a:pt x="1149" y="602"/>
                        <a:pt x="1170" y="591"/>
                      </a:cubicBezTo>
                      <a:cubicBezTo>
                        <a:pt x="1203" y="569"/>
                        <a:pt x="1225" y="547"/>
                        <a:pt x="1258" y="525"/>
                      </a:cubicBezTo>
                      <a:cubicBezTo>
                        <a:pt x="1291" y="503"/>
                        <a:pt x="1313" y="471"/>
                        <a:pt x="1324" y="438"/>
                      </a:cubicBezTo>
                      <a:lnTo>
                        <a:pt x="1345" y="405"/>
                      </a:lnTo>
                      <a:lnTo>
                        <a:pt x="1345" y="394"/>
                      </a:lnTo>
                      <a:cubicBezTo>
                        <a:pt x="1345" y="372"/>
                        <a:pt x="1334" y="350"/>
                        <a:pt x="1324" y="328"/>
                      </a:cubicBezTo>
                      <a:cubicBezTo>
                        <a:pt x="1313" y="317"/>
                        <a:pt x="1313" y="306"/>
                        <a:pt x="1302" y="296"/>
                      </a:cubicBezTo>
                      <a:cubicBezTo>
                        <a:pt x="1280" y="285"/>
                        <a:pt x="1269" y="285"/>
                        <a:pt x="1247" y="274"/>
                      </a:cubicBezTo>
                      <a:cubicBezTo>
                        <a:pt x="1236" y="263"/>
                        <a:pt x="1225" y="241"/>
                        <a:pt x="1203" y="219"/>
                      </a:cubicBezTo>
                      <a:lnTo>
                        <a:pt x="1159" y="164"/>
                      </a:lnTo>
                      <a:cubicBezTo>
                        <a:pt x="1159" y="153"/>
                        <a:pt x="1149" y="153"/>
                        <a:pt x="1149" y="142"/>
                      </a:cubicBezTo>
                      <a:lnTo>
                        <a:pt x="1127" y="131"/>
                      </a:lnTo>
                      <a:lnTo>
                        <a:pt x="1116" y="131"/>
                      </a:lnTo>
                      <a:lnTo>
                        <a:pt x="1116" y="121"/>
                      </a:lnTo>
                      <a:cubicBezTo>
                        <a:pt x="1083" y="110"/>
                        <a:pt x="1061" y="99"/>
                        <a:pt x="1039" y="88"/>
                      </a:cubicBezTo>
                      <a:cubicBezTo>
                        <a:pt x="1017" y="88"/>
                        <a:pt x="1006" y="77"/>
                        <a:pt x="995" y="66"/>
                      </a:cubicBezTo>
                      <a:lnTo>
                        <a:pt x="864" y="66"/>
                      </a:lnTo>
                      <a:lnTo>
                        <a:pt x="820" y="55"/>
                      </a:lnTo>
                      <a:lnTo>
                        <a:pt x="766" y="44"/>
                      </a:lnTo>
                      <a:lnTo>
                        <a:pt x="613" y="44"/>
                      </a:lnTo>
                      <a:cubicBezTo>
                        <a:pt x="613" y="44"/>
                        <a:pt x="602" y="33"/>
                        <a:pt x="602" y="33"/>
                      </a:cubicBezTo>
                      <a:lnTo>
                        <a:pt x="558" y="33"/>
                      </a:lnTo>
                      <a:cubicBezTo>
                        <a:pt x="536" y="11"/>
                        <a:pt x="503" y="0"/>
                        <a:pt x="4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9" name="Google Shape;1849;p13"/>
              <p:cNvGrpSpPr/>
              <p:nvPr/>
            </p:nvGrpSpPr>
            <p:grpSpPr>
              <a:xfrm rot="10800000">
                <a:off x="7062638" y="624213"/>
                <a:ext cx="44325" cy="58425"/>
                <a:chOff x="672400" y="4517950"/>
                <a:chExt cx="44325" cy="58425"/>
              </a:xfrm>
            </p:grpSpPr>
            <p:sp>
              <p:nvSpPr>
                <p:cNvPr id="1850" name="Google Shape;1850;p13"/>
                <p:cNvSpPr/>
                <p:nvPr/>
              </p:nvSpPr>
              <p:spPr>
                <a:xfrm flipH="1">
                  <a:off x="710150" y="4539925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1" name="Google Shape;1851;p13"/>
                <p:cNvSpPr/>
                <p:nvPr/>
              </p:nvSpPr>
              <p:spPr>
                <a:xfrm flipH="1">
                  <a:off x="705225" y="4553600"/>
                  <a:ext cx="1375" cy="3575"/>
                </a:xfrm>
                <a:custGeom>
                  <a:rect b="b" l="l" r="r" t="t"/>
                  <a:pathLst>
                    <a:path extrusionOk="0" h="143" w="55">
                      <a:moveTo>
                        <a:pt x="0" y="0"/>
                      </a:moveTo>
                      <a:lnTo>
                        <a:pt x="33" y="99"/>
                      </a:lnTo>
                      <a:cubicBezTo>
                        <a:pt x="40" y="118"/>
                        <a:pt x="38" y="122"/>
                        <a:pt x="36" y="122"/>
                      </a:cubicBezTo>
                      <a:cubicBezTo>
                        <a:pt x="35" y="122"/>
                        <a:pt x="33" y="121"/>
                        <a:pt x="33" y="121"/>
                      </a:cubicBezTo>
                      <a:lnTo>
                        <a:pt x="33" y="121"/>
                      </a:lnTo>
                      <a:lnTo>
                        <a:pt x="55" y="143"/>
                      </a:lnTo>
                      <a:lnTo>
                        <a:pt x="55" y="132"/>
                      </a:lnTo>
                      <a:lnTo>
                        <a:pt x="55" y="121"/>
                      </a:lnTo>
                      <a:cubicBezTo>
                        <a:pt x="55" y="110"/>
                        <a:pt x="55" y="99"/>
                        <a:pt x="44" y="88"/>
                      </a:cubicBezTo>
                      <a:cubicBezTo>
                        <a:pt x="44" y="66"/>
                        <a:pt x="33" y="55"/>
                        <a:pt x="22" y="44"/>
                      </a:cubicBezTo>
                      <a:cubicBezTo>
                        <a:pt x="22" y="33"/>
                        <a:pt x="11" y="22"/>
                        <a:pt x="11" y="1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2" name="Google Shape;1852;p13"/>
                <p:cNvSpPr/>
                <p:nvPr/>
              </p:nvSpPr>
              <p:spPr>
                <a:xfrm flipH="1">
                  <a:off x="672400" y="4517950"/>
                  <a:ext cx="44325" cy="58425"/>
                </a:xfrm>
                <a:custGeom>
                  <a:rect b="b" l="l" r="r" t="t"/>
                  <a:pathLst>
                    <a:path extrusionOk="0" h="2337" w="1773">
                      <a:moveTo>
                        <a:pt x="307" y="1536"/>
                      </a:moveTo>
                      <a:lnTo>
                        <a:pt x="296" y="1547"/>
                      </a:lnTo>
                      <a:lnTo>
                        <a:pt x="274" y="1569"/>
                      </a:lnTo>
                      <a:lnTo>
                        <a:pt x="241" y="1569"/>
                      </a:lnTo>
                      <a:lnTo>
                        <a:pt x="241" y="1536"/>
                      </a:lnTo>
                      <a:close/>
                      <a:moveTo>
                        <a:pt x="624" y="212"/>
                      </a:moveTo>
                      <a:cubicBezTo>
                        <a:pt x="679" y="212"/>
                        <a:pt x="733" y="223"/>
                        <a:pt x="777" y="245"/>
                      </a:cubicBezTo>
                      <a:cubicBezTo>
                        <a:pt x="821" y="256"/>
                        <a:pt x="854" y="278"/>
                        <a:pt x="886" y="300"/>
                      </a:cubicBezTo>
                      <a:cubicBezTo>
                        <a:pt x="897" y="300"/>
                        <a:pt x="974" y="344"/>
                        <a:pt x="985" y="344"/>
                      </a:cubicBezTo>
                      <a:lnTo>
                        <a:pt x="1105" y="431"/>
                      </a:lnTo>
                      <a:cubicBezTo>
                        <a:pt x="1127" y="453"/>
                        <a:pt x="1149" y="475"/>
                        <a:pt x="1171" y="497"/>
                      </a:cubicBezTo>
                      <a:cubicBezTo>
                        <a:pt x="1225" y="551"/>
                        <a:pt x="1291" y="606"/>
                        <a:pt x="1357" y="650"/>
                      </a:cubicBezTo>
                      <a:lnTo>
                        <a:pt x="1400" y="683"/>
                      </a:lnTo>
                      <a:lnTo>
                        <a:pt x="1411" y="704"/>
                      </a:lnTo>
                      <a:cubicBezTo>
                        <a:pt x="1444" y="792"/>
                        <a:pt x="1477" y="879"/>
                        <a:pt x="1499" y="978"/>
                      </a:cubicBezTo>
                      <a:cubicBezTo>
                        <a:pt x="1510" y="1076"/>
                        <a:pt x="1532" y="1175"/>
                        <a:pt x="1543" y="1273"/>
                      </a:cubicBezTo>
                      <a:cubicBezTo>
                        <a:pt x="1565" y="1339"/>
                        <a:pt x="1565" y="1415"/>
                        <a:pt x="1565" y="1481"/>
                      </a:cubicBezTo>
                      <a:lnTo>
                        <a:pt x="1565" y="1864"/>
                      </a:lnTo>
                      <a:cubicBezTo>
                        <a:pt x="1575" y="1919"/>
                        <a:pt x="1575" y="1984"/>
                        <a:pt x="1565" y="2039"/>
                      </a:cubicBezTo>
                      <a:cubicBezTo>
                        <a:pt x="1565" y="2061"/>
                        <a:pt x="1565" y="2083"/>
                        <a:pt x="1554" y="2104"/>
                      </a:cubicBezTo>
                      <a:lnTo>
                        <a:pt x="1532" y="2104"/>
                      </a:lnTo>
                      <a:lnTo>
                        <a:pt x="1499" y="2115"/>
                      </a:lnTo>
                      <a:cubicBezTo>
                        <a:pt x="1461" y="2124"/>
                        <a:pt x="1424" y="2127"/>
                        <a:pt x="1386" y="2127"/>
                      </a:cubicBezTo>
                      <a:cubicBezTo>
                        <a:pt x="1325" y="2127"/>
                        <a:pt x="1264" y="2118"/>
                        <a:pt x="1204" y="2104"/>
                      </a:cubicBezTo>
                      <a:cubicBezTo>
                        <a:pt x="1193" y="2115"/>
                        <a:pt x="1171" y="2115"/>
                        <a:pt x="1160" y="2126"/>
                      </a:cubicBezTo>
                      <a:cubicBezTo>
                        <a:pt x="1105" y="2126"/>
                        <a:pt x="1050" y="2115"/>
                        <a:pt x="996" y="2094"/>
                      </a:cubicBezTo>
                      <a:cubicBezTo>
                        <a:pt x="919" y="2072"/>
                        <a:pt x="854" y="2028"/>
                        <a:pt x="788" y="1984"/>
                      </a:cubicBezTo>
                      <a:lnTo>
                        <a:pt x="777" y="1973"/>
                      </a:lnTo>
                      <a:lnTo>
                        <a:pt x="766" y="1973"/>
                      </a:lnTo>
                      <a:cubicBezTo>
                        <a:pt x="766" y="1973"/>
                        <a:pt x="755" y="1962"/>
                        <a:pt x="744" y="1951"/>
                      </a:cubicBezTo>
                      <a:lnTo>
                        <a:pt x="690" y="1897"/>
                      </a:lnTo>
                      <a:cubicBezTo>
                        <a:pt x="668" y="1886"/>
                        <a:pt x="657" y="1875"/>
                        <a:pt x="646" y="1853"/>
                      </a:cubicBezTo>
                      <a:cubicBezTo>
                        <a:pt x="635" y="1842"/>
                        <a:pt x="624" y="1831"/>
                        <a:pt x="613" y="1820"/>
                      </a:cubicBezTo>
                      <a:cubicBezTo>
                        <a:pt x="613" y="1809"/>
                        <a:pt x="580" y="1776"/>
                        <a:pt x="558" y="1754"/>
                      </a:cubicBezTo>
                      <a:cubicBezTo>
                        <a:pt x="558" y="1765"/>
                        <a:pt x="547" y="1765"/>
                        <a:pt x="558" y="1776"/>
                      </a:cubicBezTo>
                      <a:lnTo>
                        <a:pt x="515" y="1776"/>
                      </a:lnTo>
                      <a:cubicBezTo>
                        <a:pt x="482" y="1744"/>
                        <a:pt x="471" y="1700"/>
                        <a:pt x="482" y="1645"/>
                      </a:cubicBezTo>
                      <a:lnTo>
                        <a:pt x="471" y="1634"/>
                      </a:lnTo>
                      <a:cubicBezTo>
                        <a:pt x="460" y="1623"/>
                        <a:pt x="471" y="1623"/>
                        <a:pt x="449" y="1612"/>
                      </a:cubicBezTo>
                      <a:cubicBezTo>
                        <a:pt x="460" y="1601"/>
                        <a:pt x="460" y="1590"/>
                        <a:pt x="460" y="1569"/>
                      </a:cubicBezTo>
                      <a:lnTo>
                        <a:pt x="452" y="1553"/>
                      </a:lnTo>
                      <a:lnTo>
                        <a:pt x="452" y="1553"/>
                      </a:lnTo>
                      <a:cubicBezTo>
                        <a:pt x="454" y="1552"/>
                        <a:pt x="455" y="1544"/>
                        <a:pt x="449" y="1525"/>
                      </a:cubicBezTo>
                      <a:lnTo>
                        <a:pt x="416" y="1426"/>
                      </a:lnTo>
                      <a:cubicBezTo>
                        <a:pt x="405" y="1415"/>
                        <a:pt x="405" y="1394"/>
                        <a:pt x="394" y="1372"/>
                      </a:cubicBezTo>
                      <a:cubicBezTo>
                        <a:pt x="383" y="1361"/>
                        <a:pt x="372" y="1328"/>
                        <a:pt x="372" y="1306"/>
                      </a:cubicBezTo>
                      <a:lnTo>
                        <a:pt x="350" y="1240"/>
                      </a:lnTo>
                      <a:cubicBezTo>
                        <a:pt x="350" y="1229"/>
                        <a:pt x="329" y="1208"/>
                        <a:pt x="318" y="1186"/>
                      </a:cubicBezTo>
                      <a:cubicBezTo>
                        <a:pt x="307" y="1164"/>
                        <a:pt x="307" y="1153"/>
                        <a:pt x="296" y="1131"/>
                      </a:cubicBezTo>
                      <a:cubicBezTo>
                        <a:pt x="296" y="1109"/>
                        <a:pt x="285" y="1098"/>
                        <a:pt x="285" y="1076"/>
                      </a:cubicBezTo>
                      <a:lnTo>
                        <a:pt x="285" y="1022"/>
                      </a:lnTo>
                      <a:cubicBezTo>
                        <a:pt x="274" y="989"/>
                        <a:pt x="274" y="945"/>
                        <a:pt x="274" y="912"/>
                      </a:cubicBezTo>
                      <a:cubicBezTo>
                        <a:pt x="274" y="901"/>
                        <a:pt x="274" y="901"/>
                        <a:pt x="274" y="890"/>
                      </a:cubicBezTo>
                      <a:lnTo>
                        <a:pt x="252" y="890"/>
                      </a:lnTo>
                      <a:lnTo>
                        <a:pt x="263" y="879"/>
                      </a:lnTo>
                      <a:cubicBezTo>
                        <a:pt x="263" y="879"/>
                        <a:pt x="263" y="869"/>
                        <a:pt x="263" y="869"/>
                      </a:cubicBezTo>
                      <a:cubicBezTo>
                        <a:pt x="263" y="858"/>
                        <a:pt x="263" y="847"/>
                        <a:pt x="263" y="836"/>
                      </a:cubicBezTo>
                      <a:cubicBezTo>
                        <a:pt x="263" y="836"/>
                        <a:pt x="274" y="825"/>
                        <a:pt x="274" y="814"/>
                      </a:cubicBezTo>
                      <a:lnTo>
                        <a:pt x="329" y="726"/>
                      </a:lnTo>
                      <a:cubicBezTo>
                        <a:pt x="318" y="694"/>
                        <a:pt x="307" y="672"/>
                        <a:pt x="296" y="650"/>
                      </a:cubicBezTo>
                      <a:cubicBezTo>
                        <a:pt x="285" y="628"/>
                        <a:pt x="263" y="595"/>
                        <a:pt x="263" y="584"/>
                      </a:cubicBezTo>
                      <a:cubicBezTo>
                        <a:pt x="263" y="573"/>
                        <a:pt x="263" y="573"/>
                        <a:pt x="263" y="573"/>
                      </a:cubicBezTo>
                      <a:cubicBezTo>
                        <a:pt x="263" y="551"/>
                        <a:pt x="274" y="529"/>
                        <a:pt x="274" y="508"/>
                      </a:cubicBezTo>
                      <a:cubicBezTo>
                        <a:pt x="307" y="453"/>
                        <a:pt x="340" y="398"/>
                        <a:pt x="383" y="344"/>
                      </a:cubicBezTo>
                      <a:cubicBezTo>
                        <a:pt x="405" y="322"/>
                        <a:pt x="427" y="289"/>
                        <a:pt x="449" y="267"/>
                      </a:cubicBezTo>
                      <a:cubicBezTo>
                        <a:pt x="471" y="256"/>
                        <a:pt x="493" y="245"/>
                        <a:pt x="515" y="234"/>
                      </a:cubicBezTo>
                      <a:cubicBezTo>
                        <a:pt x="547" y="212"/>
                        <a:pt x="580" y="212"/>
                        <a:pt x="613" y="212"/>
                      </a:cubicBezTo>
                      <a:close/>
                      <a:moveTo>
                        <a:pt x="632" y="0"/>
                      </a:moveTo>
                      <a:cubicBezTo>
                        <a:pt x="575" y="0"/>
                        <a:pt x="517" y="13"/>
                        <a:pt x="460" y="37"/>
                      </a:cubicBezTo>
                      <a:cubicBezTo>
                        <a:pt x="427" y="48"/>
                        <a:pt x="394" y="59"/>
                        <a:pt x="361" y="81"/>
                      </a:cubicBezTo>
                      <a:cubicBezTo>
                        <a:pt x="340" y="92"/>
                        <a:pt x="318" y="103"/>
                        <a:pt x="307" y="125"/>
                      </a:cubicBezTo>
                      <a:lnTo>
                        <a:pt x="274" y="158"/>
                      </a:lnTo>
                      <a:cubicBezTo>
                        <a:pt x="230" y="212"/>
                        <a:pt x="186" y="267"/>
                        <a:pt x="143" y="322"/>
                      </a:cubicBezTo>
                      <a:cubicBezTo>
                        <a:pt x="99" y="387"/>
                        <a:pt x="55" y="453"/>
                        <a:pt x="33" y="529"/>
                      </a:cubicBezTo>
                      <a:cubicBezTo>
                        <a:pt x="11" y="628"/>
                        <a:pt x="33" y="726"/>
                        <a:pt x="77" y="803"/>
                      </a:cubicBezTo>
                      <a:cubicBezTo>
                        <a:pt x="88" y="825"/>
                        <a:pt x="99" y="847"/>
                        <a:pt x="121" y="869"/>
                      </a:cubicBezTo>
                      <a:cubicBezTo>
                        <a:pt x="44" y="890"/>
                        <a:pt x="0" y="989"/>
                        <a:pt x="44" y="1065"/>
                      </a:cubicBezTo>
                      <a:lnTo>
                        <a:pt x="88" y="1186"/>
                      </a:lnTo>
                      <a:cubicBezTo>
                        <a:pt x="110" y="1262"/>
                        <a:pt x="132" y="1328"/>
                        <a:pt x="154" y="1404"/>
                      </a:cubicBezTo>
                      <a:cubicBezTo>
                        <a:pt x="186" y="1448"/>
                        <a:pt x="208" y="1503"/>
                        <a:pt x="230" y="1558"/>
                      </a:cubicBezTo>
                      <a:cubicBezTo>
                        <a:pt x="241" y="1569"/>
                        <a:pt x="241" y="1579"/>
                        <a:pt x="241" y="1601"/>
                      </a:cubicBezTo>
                      <a:lnTo>
                        <a:pt x="263" y="1645"/>
                      </a:lnTo>
                      <a:cubicBezTo>
                        <a:pt x="307" y="1744"/>
                        <a:pt x="372" y="1820"/>
                        <a:pt x="449" y="1897"/>
                      </a:cubicBezTo>
                      <a:cubicBezTo>
                        <a:pt x="613" y="2050"/>
                        <a:pt x="799" y="2181"/>
                        <a:pt x="1007" y="2269"/>
                      </a:cubicBezTo>
                      <a:cubicBezTo>
                        <a:pt x="1125" y="2314"/>
                        <a:pt x="1244" y="2337"/>
                        <a:pt x="1368" y="2337"/>
                      </a:cubicBezTo>
                      <a:cubicBezTo>
                        <a:pt x="1393" y="2337"/>
                        <a:pt x="1419" y="2336"/>
                        <a:pt x="1444" y="2334"/>
                      </a:cubicBezTo>
                      <a:cubicBezTo>
                        <a:pt x="1488" y="2334"/>
                        <a:pt x="1543" y="2323"/>
                        <a:pt x="1597" y="2312"/>
                      </a:cubicBezTo>
                      <a:cubicBezTo>
                        <a:pt x="1641" y="2301"/>
                        <a:pt x="1674" y="2290"/>
                        <a:pt x="1718" y="2279"/>
                      </a:cubicBezTo>
                      <a:lnTo>
                        <a:pt x="1740" y="2269"/>
                      </a:lnTo>
                      <a:lnTo>
                        <a:pt x="1750" y="2269"/>
                      </a:lnTo>
                      <a:lnTo>
                        <a:pt x="1750" y="2258"/>
                      </a:lnTo>
                      <a:lnTo>
                        <a:pt x="1750" y="2203"/>
                      </a:lnTo>
                      <a:lnTo>
                        <a:pt x="1772" y="1886"/>
                      </a:lnTo>
                      <a:cubicBezTo>
                        <a:pt x="1772" y="1700"/>
                        <a:pt x="1772" y="1514"/>
                        <a:pt x="1750" y="1339"/>
                      </a:cubicBezTo>
                      <a:lnTo>
                        <a:pt x="1707" y="1065"/>
                      </a:lnTo>
                      <a:cubicBezTo>
                        <a:pt x="1696" y="945"/>
                        <a:pt x="1674" y="836"/>
                        <a:pt x="1641" y="715"/>
                      </a:cubicBezTo>
                      <a:lnTo>
                        <a:pt x="1641" y="704"/>
                      </a:lnTo>
                      <a:cubicBezTo>
                        <a:pt x="1630" y="672"/>
                        <a:pt x="1619" y="639"/>
                        <a:pt x="1597" y="617"/>
                      </a:cubicBezTo>
                      <a:cubicBezTo>
                        <a:pt x="1597" y="595"/>
                        <a:pt x="1586" y="573"/>
                        <a:pt x="1565" y="551"/>
                      </a:cubicBezTo>
                      <a:lnTo>
                        <a:pt x="1510" y="508"/>
                      </a:lnTo>
                      <a:cubicBezTo>
                        <a:pt x="1422" y="442"/>
                        <a:pt x="1346" y="365"/>
                        <a:pt x="1247" y="289"/>
                      </a:cubicBezTo>
                      <a:cubicBezTo>
                        <a:pt x="1149" y="190"/>
                        <a:pt x="1029" y="114"/>
                        <a:pt x="897" y="59"/>
                      </a:cubicBezTo>
                      <a:cubicBezTo>
                        <a:pt x="832" y="26"/>
                        <a:pt x="755" y="4"/>
                        <a:pt x="690" y="4"/>
                      </a:cubicBezTo>
                      <a:cubicBezTo>
                        <a:pt x="670" y="2"/>
                        <a:pt x="651" y="0"/>
                        <a:pt x="6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3" name="Google Shape;1853;p13"/>
                <p:cNvSpPr/>
                <p:nvPr/>
              </p:nvSpPr>
              <p:spPr>
                <a:xfrm flipH="1">
                  <a:off x="708225" y="4540475"/>
                  <a:ext cx="300" cy="1400"/>
                </a:xfrm>
                <a:custGeom>
                  <a:rect b="b" l="l" r="r" t="t"/>
                  <a:pathLst>
                    <a:path extrusionOk="0" h="56" w="12">
                      <a:moveTo>
                        <a:pt x="1" y="0"/>
                      </a:moveTo>
                      <a:cubicBezTo>
                        <a:pt x="1" y="22"/>
                        <a:pt x="1" y="33"/>
                        <a:pt x="1" y="55"/>
                      </a:cubicBezTo>
                      <a:cubicBezTo>
                        <a:pt x="12" y="44"/>
                        <a:pt x="12" y="22"/>
                        <a:pt x="12" y="11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4" name="Google Shape;1854;p13"/>
                <p:cNvSpPr/>
                <p:nvPr/>
              </p:nvSpPr>
              <p:spPr>
                <a:xfrm flipH="1">
                  <a:off x="692100" y="4566175"/>
                  <a:ext cx="4400" cy="2200"/>
                </a:xfrm>
                <a:custGeom>
                  <a:rect b="b" l="l" r="r" t="t"/>
                  <a:pathLst>
                    <a:path extrusionOk="0" h="88" w="176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3" y="22"/>
                        <a:pt x="45" y="33"/>
                        <a:pt x="56" y="44"/>
                      </a:cubicBezTo>
                      <a:cubicBezTo>
                        <a:pt x="77" y="55"/>
                        <a:pt x="110" y="66"/>
                        <a:pt x="132" y="77"/>
                      </a:cubicBezTo>
                      <a:cubicBezTo>
                        <a:pt x="143" y="88"/>
                        <a:pt x="165" y="88"/>
                        <a:pt x="176" y="88"/>
                      </a:cubicBezTo>
                      <a:cubicBezTo>
                        <a:pt x="143" y="66"/>
                        <a:pt x="110" y="44"/>
                        <a:pt x="66" y="33"/>
                      </a:cubicBezTo>
                      <a:cubicBezTo>
                        <a:pt x="45" y="22"/>
                        <a:pt x="23" y="11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5" name="Google Shape;1855;p13"/>
                <p:cNvSpPr/>
                <p:nvPr/>
              </p:nvSpPr>
              <p:spPr>
                <a:xfrm flipH="1">
                  <a:off x="680600" y="4529525"/>
                  <a:ext cx="29575" cy="41425"/>
                </a:xfrm>
                <a:custGeom>
                  <a:rect b="b" l="l" r="r" t="t"/>
                  <a:pathLst>
                    <a:path extrusionOk="0" h="1657" w="1183">
                      <a:moveTo>
                        <a:pt x="220" y="1"/>
                      </a:moveTo>
                      <a:cubicBezTo>
                        <a:pt x="220" y="1"/>
                        <a:pt x="209" y="1"/>
                        <a:pt x="209" y="12"/>
                      </a:cubicBezTo>
                      <a:cubicBezTo>
                        <a:pt x="176" y="23"/>
                        <a:pt x="154" y="45"/>
                        <a:pt x="143" y="77"/>
                      </a:cubicBezTo>
                      <a:cubicBezTo>
                        <a:pt x="132" y="88"/>
                        <a:pt x="132" y="110"/>
                        <a:pt x="132" y="121"/>
                      </a:cubicBezTo>
                      <a:lnTo>
                        <a:pt x="132" y="198"/>
                      </a:lnTo>
                      <a:cubicBezTo>
                        <a:pt x="121" y="231"/>
                        <a:pt x="110" y="252"/>
                        <a:pt x="99" y="285"/>
                      </a:cubicBezTo>
                      <a:lnTo>
                        <a:pt x="56" y="373"/>
                      </a:lnTo>
                      <a:cubicBezTo>
                        <a:pt x="56" y="384"/>
                        <a:pt x="45" y="395"/>
                        <a:pt x="34" y="395"/>
                      </a:cubicBezTo>
                      <a:cubicBezTo>
                        <a:pt x="34" y="404"/>
                        <a:pt x="34" y="413"/>
                        <a:pt x="34" y="422"/>
                      </a:cubicBezTo>
                      <a:lnTo>
                        <a:pt x="34" y="422"/>
                      </a:lnTo>
                      <a:cubicBezTo>
                        <a:pt x="31" y="418"/>
                        <a:pt x="25" y="415"/>
                        <a:pt x="19" y="415"/>
                      </a:cubicBezTo>
                      <a:cubicBezTo>
                        <a:pt x="13" y="415"/>
                        <a:pt x="5" y="419"/>
                        <a:pt x="1" y="427"/>
                      </a:cubicBezTo>
                      <a:cubicBezTo>
                        <a:pt x="1" y="427"/>
                        <a:pt x="1" y="438"/>
                        <a:pt x="1" y="438"/>
                      </a:cubicBezTo>
                      <a:cubicBezTo>
                        <a:pt x="1" y="482"/>
                        <a:pt x="1" y="515"/>
                        <a:pt x="12" y="548"/>
                      </a:cubicBezTo>
                      <a:lnTo>
                        <a:pt x="12" y="613"/>
                      </a:lnTo>
                      <a:cubicBezTo>
                        <a:pt x="12" y="624"/>
                        <a:pt x="23" y="646"/>
                        <a:pt x="23" y="668"/>
                      </a:cubicBezTo>
                      <a:cubicBezTo>
                        <a:pt x="23" y="679"/>
                        <a:pt x="34" y="701"/>
                        <a:pt x="45" y="712"/>
                      </a:cubicBezTo>
                      <a:cubicBezTo>
                        <a:pt x="56" y="734"/>
                        <a:pt x="67" y="756"/>
                        <a:pt x="78" y="777"/>
                      </a:cubicBezTo>
                      <a:lnTo>
                        <a:pt x="99" y="843"/>
                      </a:lnTo>
                      <a:cubicBezTo>
                        <a:pt x="99" y="865"/>
                        <a:pt x="110" y="887"/>
                        <a:pt x="121" y="909"/>
                      </a:cubicBezTo>
                      <a:cubicBezTo>
                        <a:pt x="132" y="931"/>
                        <a:pt x="132" y="941"/>
                        <a:pt x="143" y="963"/>
                      </a:cubicBezTo>
                      <a:lnTo>
                        <a:pt x="154" y="974"/>
                      </a:lnTo>
                      <a:cubicBezTo>
                        <a:pt x="154" y="974"/>
                        <a:pt x="165" y="996"/>
                        <a:pt x="165" y="1007"/>
                      </a:cubicBezTo>
                      <a:cubicBezTo>
                        <a:pt x="165" y="1007"/>
                        <a:pt x="187" y="1029"/>
                        <a:pt x="187" y="1051"/>
                      </a:cubicBezTo>
                      <a:cubicBezTo>
                        <a:pt x="187" y="1062"/>
                        <a:pt x="198" y="1073"/>
                        <a:pt x="198" y="1084"/>
                      </a:cubicBezTo>
                      <a:lnTo>
                        <a:pt x="198" y="1095"/>
                      </a:lnTo>
                      <a:lnTo>
                        <a:pt x="198" y="1106"/>
                      </a:lnTo>
                      <a:cubicBezTo>
                        <a:pt x="198" y="1116"/>
                        <a:pt x="187" y="1127"/>
                        <a:pt x="187" y="1138"/>
                      </a:cubicBezTo>
                      <a:cubicBezTo>
                        <a:pt x="198" y="1149"/>
                        <a:pt x="187" y="1149"/>
                        <a:pt x="198" y="1171"/>
                      </a:cubicBezTo>
                      <a:lnTo>
                        <a:pt x="209" y="1182"/>
                      </a:lnTo>
                      <a:cubicBezTo>
                        <a:pt x="209" y="1226"/>
                        <a:pt x="220" y="1270"/>
                        <a:pt x="242" y="1302"/>
                      </a:cubicBezTo>
                      <a:cubicBezTo>
                        <a:pt x="253" y="1308"/>
                        <a:pt x="261" y="1311"/>
                        <a:pt x="269" y="1311"/>
                      </a:cubicBezTo>
                      <a:cubicBezTo>
                        <a:pt x="277" y="1311"/>
                        <a:pt x="285" y="1308"/>
                        <a:pt x="296" y="1302"/>
                      </a:cubicBezTo>
                      <a:cubicBezTo>
                        <a:pt x="285" y="1291"/>
                        <a:pt x="296" y="1291"/>
                        <a:pt x="296" y="1281"/>
                      </a:cubicBezTo>
                      <a:cubicBezTo>
                        <a:pt x="307" y="1302"/>
                        <a:pt x="329" y="1335"/>
                        <a:pt x="351" y="1346"/>
                      </a:cubicBezTo>
                      <a:cubicBezTo>
                        <a:pt x="373" y="1368"/>
                        <a:pt x="362" y="1379"/>
                        <a:pt x="373" y="1390"/>
                      </a:cubicBezTo>
                      <a:cubicBezTo>
                        <a:pt x="384" y="1401"/>
                        <a:pt x="406" y="1412"/>
                        <a:pt x="417" y="1423"/>
                      </a:cubicBezTo>
                      <a:lnTo>
                        <a:pt x="482" y="1488"/>
                      </a:lnTo>
                      <a:cubicBezTo>
                        <a:pt x="482" y="1488"/>
                        <a:pt x="493" y="1499"/>
                        <a:pt x="493" y="1510"/>
                      </a:cubicBezTo>
                      <a:lnTo>
                        <a:pt x="504" y="1510"/>
                      </a:lnTo>
                      <a:cubicBezTo>
                        <a:pt x="504" y="1510"/>
                        <a:pt x="504" y="1510"/>
                        <a:pt x="515" y="1521"/>
                      </a:cubicBezTo>
                      <a:cubicBezTo>
                        <a:pt x="581" y="1565"/>
                        <a:pt x="657" y="1598"/>
                        <a:pt x="723" y="1620"/>
                      </a:cubicBezTo>
                      <a:cubicBezTo>
                        <a:pt x="764" y="1644"/>
                        <a:pt x="805" y="1656"/>
                        <a:pt x="846" y="1656"/>
                      </a:cubicBezTo>
                      <a:cubicBezTo>
                        <a:pt x="860" y="1656"/>
                        <a:pt x="873" y="1655"/>
                        <a:pt x="887" y="1652"/>
                      </a:cubicBezTo>
                      <a:cubicBezTo>
                        <a:pt x="909" y="1652"/>
                        <a:pt x="920" y="1641"/>
                        <a:pt x="942" y="1631"/>
                      </a:cubicBezTo>
                      <a:lnTo>
                        <a:pt x="963" y="1631"/>
                      </a:lnTo>
                      <a:cubicBezTo>
                        <a:pt x="1007" y="1620"/>
                        <a:pt x="1051" y="1598"/>
                        <a:pt x="1084" y="1565"/>
                      </a:cubicBezTo>
                      <a:cubicBezTo>
                        <a:pt x="1117" y="1543"/>
                        <a:pt x="1138" y="1510"/>
                        <a:pt x="1149" y="1477"/>
                      </a:cubicBezTo>
                      <a:cubicBezTo>
                        <a:pt x="1149" y="1466"/>
                        <a:pt x="1160" y="1466"/>
                        <a:pt x="1171" y="1445"/>
                      </a:cubicBezTo>
                      <a:cubicBezTo>
                        <a:pt x="1171" y="1423"/>
                        <a:pt x="1182" y="1390"/>
                        <a:pt x="1182" y="1368"/>
                      </a:cubicBezTo>
                      <a:cubicBezTo>
                        <a:pt x="1171" y="1335"/>
                        <a:pt x="1160" y="1302"/>
                        <a:pt x="1149" y="1270"/>
                      </a:cubicBezTo>
                      <a:cubicBezTo>
                        <a:pt x="1128" y="1215"/>
                        <a:pt x="1117" y="1149"/>
                        <a:pt x="1106" y="1084"/>
                      </a:cubicBezTo>
                      <a:cubicBezTo>
                        <a:pt x="1106" y="1029"/>
                        <a:pt x="1128" y="974"/>
                        <a:pt x="1160" y="931"/>
                      </a:cubicBezTo>
                      <a:cubicBezTo>
                        <a:pt x="1160" y="887"/>
                        <a:pt x="1160" y="832"/>
                        <a:pt x="1160" y="777"/>
                      </a:cubicBezTo>
                      <a:cubicBezTo>
                        <a:pt x="1160" y="766"/>
                        <a:pt x="1149" y="745"/>
                        <a:pt x="1149" y="734"/>
                      </a:cubicBezTo>
                      <a:cubicBezTo>
                        <a:pt x="1138" y="723"/>
                        <a:pt x="1149" y="701"/>
                        <a:pt x="1149" y="690"/>
                      </a:cubicBezTo>
                      <a:cubicBezTo>
                        <a:pt x="1149" y="668"/>
                        <a:pt x="1138" y="657"/>
                        <a:pt x="1128" y="635"/>
                      </a:cubicBezTo>
                      <a:cubicBezTo>
                        <a:pt x="1128" y="624"/>
                        <a:pt x="1117" y="570"/>
                        <a:pt x="1106" y="548"/>
                      </a:cubicBezTo>
                      <a:cubicBezTo>
                        <a:pt x="1095" y="515"/>
                        <a:pt x="1084" y="504"/>
                        <a:pt x="1084" y="493"/>
                      </a:cubicBezTo>
                      <a:cubicBezTo>
                        <a:pt x="1062" y="427"/>
                        <a:pt x="1040" y="373"/>
                        <a:pt x="1007" y="318"/>
                      </a:cubicBezTo>
                      <a:cubicBezTo>
                        <a:pt x="993" y="318"/>
                        <a:pt x="973" y="313"/>
                        <a:pt x="962" y="313"/>
                      </a:cubicBezTo>
                      <a:cubicBezTo>
                        <a:pt x="956" y="313"/>
                        <a:pt x="953" y="314"/>
                        <a:pt x="953" y="318"/>
                      </a:cubicBezTo>
                      <a:cubicBezTo>
                        <a:pt x="963" y="340"/>
                        <a:pt x="996" y="351"/>
                        <a:pt x="1007" y="395"/>
                      </a:cubicBezTo>
                      <a:cubicBezTo>
                        <a:pt x="1029" y="438"/>
                        <a:pt x="1040" y="471"/>
                        <a:pt x="1051" y="482"/>
                      </a:cubicBezTo>
                      <a:cubicBezTo>
                        <a:pt x="1051" y="526"/>
                        <a:pt x="1062" y="559"/>
                        <a:pt x="1084" y="591"/>
                      </a:cubicBezTo>
                      <a:cubicBezTo>
                        <a:pt x="1106" y="646"/>
                        <a:pt x="1117" y="701"/>
                        <a:pt x="1128" y="766"/>
                      </a:cubicBezTo>
                      <a:cubicBezTo>
                        <a:pt x="1138" y="821"/>
                        <a:pt x="1138" y="876"/>
                        <a:pt x="1128" y="941"/>
                      </a:cubicBezTo>
                      <a:cubicBezTo>
                        <a:pt x="1117" y="952"/>
                        <a:pt x="1106" y="974"/>
                        <a:pt x="1095" y="985"/>
                      </a:cubicBezTo>
                      <a:lnTo>
                        <a:pt x="1095" y="996"/>
                      </a:lnTo>
                      <a:cubicBezTo>
                        <a:pt x="1073" y="1029"/>
                        <a:pt x="1073" y="1062"/>
                        <a:pt x="1062" y="1095"/>
                      </a:cubicBezTo>
                      <a:cubicBezTo>
                        <a:pt x="1062" y="1116"/>
                        <a:pt x="1062" y="1138"/>
                        <a:pt x="1062" y="1149"/>
                      </a:cubicBezTo>
                      <a:cubicBezTo>
                        <a:pt x="1073" y="1182"/>
                        <a:pt x="1084" y="1215"/>
                        <a:pt x="1095" y="1237"/>
                      </a:cubicBezTo>
                      <a:cubicBezTo>
                        <a:pt x="1106" y="1281"/>
                        <a:pt x="1117" y="1313"/>
                        <a:pt x="1117" y="1346"/>
                      </a:cubicBezTo>
                      <a:cubicBezTo>
                        <a:pt x="1117" y="1390"/>
                        <a:pt x="1106" y="1434"/>
                        <a:pt x="1095" y="1466"/>
                      </a:cubicBezTo>
                      <a:cubicBezTo>
                        <a:pt x="1084" y="1466"/>
                        <a:pt x="1084" y="1477"/>
                        <a:pt x="1073" y="1488"/>
                      </a:cubicBezTo>
                      <a:cubicBezTo>
                        <a:pt x="1073" y="1488"/>
                        <a:pt x="1073" y="1499"/>
                        <a:pt x="1062" y="1510"/>
                      </a:cubicBezTo>
                      <a:cubicBezTo>
                        <a:pt x="1051" y="1521"/>
                        <a:pt x="1040" y="1521"/>
                        <a:pt x="1029" y="1532"/>
                      </a:cubicBezTo>
                      <a:cubicBezTo>
                        <a:pt x="1007" y="1554"/>
                        <a:pt x="974" y="1565"/>
                        <a:pt x="931" y="1576"/>
                      </a:cubicBezTo>
                      <a:lnTo>
                        <a:pt x="810" y="1576"/>
                      </a:lnTo>
                      <a:cubicBezTo>
                        <a:pt x="788" y="1576"/>
                        <a:pt x="767" y="1576"/>
                        <a:pt x="756" y="1565"/>
                      </a:cubicBezTo>
                      <a:lnTo>
                        <a:pt x="723" y="1565"/>
                      </a:lnTo>
                      <a:cubicBezTo>
                        <a:pt x="712" y="1565"/>
                        <a:pt x="690" y="1565"/>
                        <a:pt x="679" y="1554"/>
                      </a:cubicBezTo>
                      <a:cubicBezTo>
                        <a:pt x="657" y="1543"/>
                        <a:pt x="624" y="1532"/>
                        <a:pt x="603" y="1521"/>
                      </a:cubicBezTo>
                      <a:cubicBezTo>
                        <a:pt x="592" y="1510"/>
                        <a:pt x="570" y="1499"/>
                        <a:pt x="548" y="1477"/>
                      </a:cubicBezTo>
                      <a:cubicBezTo>
                        <a:pt x="526" y="1466"/>
                        <a:pt x="504" y="1445"/>
                        <a:pt x="482" y="1423"/>
                      </a:cubicBezTo>
                      <a:cubicBezTo>
                        <a:pt x="482" y="1423"/>
                        <a:pt x="471" y="1401"/>
                        <a:pt x="460" y="1401"/>
                      </a:cubicBezTo>
                      <a:cubicBezTo>
                        <a:pt x="460" y="1390"/>
                        <a:pt x="438" y="1368"/>
                        <a:pt x="428" y="1357"/>
                      </a:cubicBezTo>
                      <a:cubicBezTo>
                        <a:pt x="417" y="1335"/>
                        <a:pt x="406" y="1335"/>
                        <a:pt x="406" y="1324"/>
                      </a:cubicBezTo>
                      <a:cubicBezTo>
                        <a:pt x="395" y="1302"/>
                        <a:pt x="351" y="1259"/>
                        <a:pt x="329" y="1215"/>
                      </a:cubicBezTo>
                      <a:cubicBezTo>
                        <a:pt x="307" y="1182"/>
                        <a:pt x="307" y="1160"/>
                        <a:pt x="285" y="1127"/>
                      </a:cubicBezTo>
                      <a:cubicBezTo>
                        <a:pt x="285" y="1106"/>
                        <a:pt x="274" y="1084"/>
                        <a:pt x="263" y="1062"/>
                      </a:cubicBezTo>
                      <a:cubicBezTo>
                        <a:pt x="263" y="1051"/>
                        <a:pt x="263" y="1040"/>
                        <a:pt x="253" y="1029"/>
                      </a:cubicBezTo>
                      <a:cubicBezTo>
                        <a:pt x="242" y="1007"/>
                        <a:pt x="231" y="996"/>
                        <a:pt x="220" y="985"/>
                      </a:cubicBezTo>
                      <a:cubicBezTo>
                        <a:pt x="209" y="963"/>
                        <a:pt x="209" y="941"/>
                        <a:pt x="198" y="920"/>
                      </a:cubicBezTo>
                      <a:lnTo>
                        <a:pt x="198" y="898"/>
                      </a:lnTo>
                      <a:cubicBezTo>
                        <a:pt x="198" y="898"/>
                        <a:pt x="198" y="898"/>
                        <a:pt x="198" y="887"/>
                      </a:cubicBezTo>
                      <a:cubicBezTo>
                        <a:pt x="165" y="843"/>
                        <a:pt x="143" y="777"/>
                        <a:pt x="132" y="723"/>
                      </a:cubicBezTo>
                      <a:cubicBezTo>
                        <a:pt x="132" y="679"/>
                        <a:pt x="132" y="635"/>
                        <a:pt x="121" y="602"/>
                      </a:cubicBezTo>
                      <a:cubicBezTo>
                        <a:pt x="110" y="591"/>
                        <a:pt x="99" y="581"/>
                        <a:pt x="88" y="559"/>
                      </a:cubicBezTo>
                      <a:lnTo>
                        <a:pt x="88" y="548"/>
                      </a:lnTo>
                      <a:cubicBezTo>
                        <a:pt x="88" y="537"/>
                        <a:pt x="88" y="537"/>
                        <a:pt x="88" y="526"/>
                      </a:cubicBezTo>
                      <a:cubicBezTo>
                        <a:pt x="88" y="504"/>
                        <a:pt x="88" y="482"/>
                        <a:pt x="88" y="460"/>
                      </a:cubicBezTo>
                      <a:cubicBezTo>
                        <a:pt x="99" y="438"/>
                        <a:pt x="99" y="416"/>
                        <a:pt x="110" y="395"/>
                      </a:cubicBezTo>
                      <a:cubicBezTo>
                        <a:pt x="110" y="384"/>
                        <a:pt x="121" y="384"/>
                        <a:pt x="132" y="373"/>
                      </a:cubicBezTo>
                      <a:cubicBezTo>
                        <a:pt x="143" y="362"/>
                        <a:pt x="154" y="340"/>
                        <a:pt x="154" y="318"/>
                      </a:cubicBezTo>
                      <a:cubicBezTo>
                        <a:pt x="165" y="296"/>
                        <a:pt x="165" y="274"/>
                        <a:pt x="176" y="241"/>
                      </a:cubicBezTo>
                      <a:cubicBezTo>
                        <a:pt x="176" y="187"/>
                        <a:pt x="187" y="143"/>
                        <a:pt x="198" y="88"/>
                      </a:cubicBezTo>
                      <a:cubicBezTo>
                        <a:pt x="207" y="52"/>
                        <a:pt x="238" y="31"/>
                        <a:pt x="274" y="31"/>
                      </a:cubicBezTo>
                      <a:cubicBezTo>
                        <a:pt x="281" y="31"/>
                        <a:pt x="289" y="32"/>
                        <a:pt x="296" y="34"/>
                      </a:cubicBezTo>
                      <a:cubicBezTo>
                        <a:pt x="329" y="34"/>
                        <a:pt x="362" y="45"/>
                        <a:pt x="395" y="56"/>
                      </a:cubicBezTo>
                      <a:cubicBezTo>
                        <a:pt x="406" y="56"/>
                        <a:pt x="417" y="66"/>
                        <a:pt x="438" y="66"/>
                      </a:cubicBezTo>
                      <a:cubicBezTo>
                        <a:pt x="438" y="66"/>
                        <a:pt x="460" y="77"/>
                        <a:pt x="471" y="88"/>
                      </a:cubicBezTo>
                      <a:cubicBezTo>
                        <a:pt x="471" y="88"/>
                        <a:pt x="493" y="88"/>
                        <a:pt x="504" y="99"/>
                      </a:cubicBezTo>
                      <a:cubicBezTo>
                        <a:pt x="515" y="110"/>
                        <a:pt x="548" y="132"/>
                        <a:pt x="570" y="143"/>
                      </a:cubicBezTo>
                      <a:cubicBezTo>
                        <a:pt x="592" y="154"/>
                        <a:pt x="592" y="165"/>
                        <a:pt x="603" y="165"/>
                      </a:cubicBezTo>
                      <a:cubicBezTo>
                        <a:pt x="646" y="198"/>
                        <a:pt x="679" y="231"/>
                        <a:pt x="712" y="274"/>
                      </a:cubicBezTo>
                      <a:cubicBezTo>
                        <a:pt x="721" y="274"/>
                        <a:pt x="729" y="288"/>
                        <a:pt x="738" y="288"/>
                      </a:cubicBezTo>
                      <a:cubicBezTo>
                        <a:pt x="740" y="288"/>
                        <a:pt x="743" y="287"/>
                        <a:pt x="745" y="285"/>
                      </a:cubicBezTo>
                      <a:cubicBezTo>
                        <a:pt x="756" y="274"/>
                        <a:pt x="723" y="231"/>
                        <a:pt x="701" y="209"/>
                      </a:cubicBezTo>
                      <a:cubicBezTo>
                        <a:pt x="679" y="187"/>
                        <a:pt x="657" y="176"/>
                        <a:pt x="635" y="154"/>
                      </a:cubicBezTo>
                      <a:cubicBezTo>
                        <a:pt x="624" y="132"/>
                        <a:pt x="592" y="110"/>
                        <a:pt x="559" y="99"/>
                      </a:cubicBezTo>
                      <a:cubicBezTo>
                        <a:pt x="515" y="66"/>
                        <a:pt x="471" y="45"/>
                        <a:pt x="428" y="23"/>
                      </a:cubicBezTo>
                      <a:cubicBezTo>
                        <a:pt x="373" y="12"/>
                        <a:pt x="318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56" name="Google Shape;1856;p13"/>
              <p:cNvSpPr/>
              <p:nvPr/>
            </p:nvSpPr>
            <p:spPr>
              <a:xfrm flipH="1" rot="10800000">
                <a:off x="6823388" y="1033113"/>
                <a:ext cx="25200" cy="21325"/>
              </a:xfrm>
              <a:custGeom>
                <a:rect b="b" l="l" r="r" t="t"/>
                <a:pathLst>
                  <a:path extrusionOk="0" h="853" w="1008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13"/>
              <p:cNvSpPr/>
              <p:nvPr/>
            </p:nvSpPr>
            <p:spPr>
              <a:xfrm flipH="1" rot="10800000">
                <a:off x="6748463" y="1312113"/>
                <a:ext cx="33875" cy="26375"/>
              </a:xfrm>
              <a:custGeom>
                <a:rect b="b" l="l" r="r" t="t"/>
                <a:pathLst>
                  <a:path extrusionOk="0" h="1055" w="1355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13"/>
              <p:cNvSpPr/>
              <p:nvPr/>
            </p:nvSpPr>
            <p:spPr>
              <a:xfrm flipH="1" rot="10800000">
                <a:off x="6258838" y="1389613"/>
                <a:ext cx="19825" cy="17500"/>
              </a:xfrm>
              <a:custGeom>
                <a:rect b="b" l="l" r="r" t="t"/>
                <a:pathLst>
                  <a:path extrusionOk="0" h="700" w="793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13"/>
              <p:cNvSpPr/>
              <p:nvPr/>
            </p:nvSpPr>
            <p:spPr>
              <a:xfrm flipH="1" rot="10800000">
                <a:off x="6970538" y="945163"/>
                <a:ext cx="83200" cy="70250"/>
              </a:xfrm>
              <a:custGeom>
                <a:rect b="b" l="l" r="r" t="t"/>
                <a:pathLst>
                  <a:path extrusionOk="0" h="2810" w="3328">
                    <a:moveTo>
                      <a:pt x="1459" y="1"/>
                    </a:moveTo>
                    <a:cubicBezTo>
                      <a:pt x="710" y="1"/>
                      <a:pt x="0" y="604"/>
                      <a:pt x="46" y="1474"/>
                    </a:cubicBezTo>
                    <a:cubicBezTo>
                      <a:pt x="88" y="2230"/>
                      <a:pt x="701" y="2810"/>
                      <a:pt x="1450" y="2810"/>
                    </a:cubicBezTo>
                    <a:cubicBezTo>
                      <a:pt x="1470" y="2810"/>
                      <a:pt x="1491" y="2809"/>
                      <a:pt x="1511" y="2808"/>
                    </a:cubicBezTo>
                    <a:cubicBezTo>
                      <a:pt x="2769" y="2754"/>
                      <a:pt x="3327" y="1211"/>
                      <a:pt x="2397" y="369"/>
                    </a:cubicBezTo>
                    <a:cubicBezTo>
                      <a:pt x="2116" y="114"/>
                      <a:pt x="1784" y="1"/>
                      <a:pt x="1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13"/>
              <p:cNvSpPr/>
              <p:nvPr/>
            </p:nvSpPr>
            <p:spPr>
              <a:xfrm flipH="1" rot="10800000">
                <a:off x="6492138" y="273313"/>
                <a:ext cx="75575" cy="63750"/>
              </a:xfrm>
              <a:custGeom>
                <a:rect b="b" l="l" r="r" t="t"/>
                <a:pathLst>
                  <a:path extrusionOk="0" h="2550" w="3023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61" name="Google Shape;1861;p13"/>
              <p:cNvGrpSpPr/>
              <p:nvPr/>
            </p:nvGrpSpPr>
            <p:grpSpPr>
              <a:xfrm rot="10800000">
                <a:off x="6645938" y="734975"/>
                <a:ext cx="33675" cy="35675"/>
                <a:chOff x="4304250" y="4768863"/>
                <a:chExt cx="33675" cy="35675"/>
              </a:xfrm>
            </p:grpSpPr>
            <p:sp>
              <p:nvSpPr>
                <p:cNvPr id="1862" name="Google Shape;1862;p1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3" name="Google Shape;1863;p1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rect b="b" l="l" r="r" t="t"/>
                  <a:pathLst>
                    <a:path extrusionOk="0" h="1427" w="1347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4" name="Google Shape;1864;p1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rect b="b" l="l" r="r" t="t"/>
                  <a:pathLst>
                    <a:path extrusionOk="0" h="731" w="701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65" name="Google Shape;1865;p13"/>
              <p:cNvGrpSpPr/>
              <p:nvPr/>
            </p:nvGrpSpPr>
            <p:grpSpPr>
              <a:xfrm rot="10800000">
                <a:off x="6226138" y="1038675"/>
                <a:ext cx="123900" cy="117750"/>
                <a:chOff x="4877375" y="4089763"/>
                <a:chExt cx="123900" cy="117750"/>
              </a:xfrm>
            </p:grpSpPr>
            <p:sp>
              <p:nvSpPr>
                <p:cNvPr id="1866" name="Google Shape;1866;p1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rect b="b" l="l" r="r" t="t"/>
                  <a:pathLst>
                    <a:path extrusionOk="0" h="33" w="23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7" name="Google Shape;1867;p1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rect b="b" l="l" r="r" t="t"/>
                  <a:pathLst>
                    <a:path extrusionOk="0" h="395" w="307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8" name="Google Shape;1868;p1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9" name="Google Shape;1869;p1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rect b="b" l="l" r="r" t="t"/>
                  <a:pathLst>
                    <a:path extrusionOk="0" h="4710" w="4956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0" name="Google Shape;1870;p1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rect b="b" l="l" r="r" t="t"/>
                  <a:pathLst>
                    <a:path extrusionOk="0" h="3514" w="2845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1" name="Google Shape;1871;p13"/>
              <p:cNvGrpSpPr/>
              <p:nvPr/>
            </p:nvGrpSpPr>
            <p:grpSpPr>
              <a:xfrm flipH="1" rot="10800000">
                <a:off x="8695963" y="2534800"/>
                <a:ext cx="42425" cy="60175"/>
                <a:chOff x="8695963" y="2344700"/>
                <a:chExt cx="42425" cy="60175"/>
              </a:xfrm>
            </p:grpSpPr>
            <p:sp>
              <p:nvSpPr>
                <p:cNvPr id="1872" name="Google Shape;1872;p1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3" name="Google Shape;1873;p1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4" name="Google Shape;1874;p13"/>
              <p:cNvGrpSpPr/>
              <p:nvPr/>
            </p:nvGrpSpPr>
            <p:grpSpPr>
              <a:xfrm rot="10800000">
                <a:off x="7381463" y="488438"/>
                <a:ext cx="78775" cy="92925"/>
                <a:chOff x="319125" y="4619225"/>
                <a:chExt cx="78775" cy="92925"/>
              </a:xfrm>
            </p:grpSpPr>
            <p:sp>
              <p:nvSpPr>
                <p:cNvPr id="1875" name="Google Shape;1875;p13"/>
                <p:cNvSpPr/>
                <p:nvPr/>
              </p:nvSpPr>
              <p:spPr>
                <a:xfrm flipH="1">
                  <a:off x="385575" y="4698250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11"/>
                      </a:lnTo>
                      <a:cubicBezTo>
                        <a:pt x="1" y="11"/>
                        <a:pt x="1" y="11"/>
                        <a:pt x="1" y="11"/>
                      </a:cubicBezTo>
                      <a:lnTo>
                        <a:pt x="1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6" name="Google Shape;1876;p13"/>
                <p:cNvSpPr/>
                <p:nvPr/>
              </p:nvSpPr>
              <p:spPr>
                <a:xfrm flipH="1">
                  <a:off x="380925" y="4693050"/>
                  <a:ext cx="1125" cy="575"/>
                </a:xfrm>
                <a:custGeom>
                  <a:rect b="b" l="l" r="r" t="t"/>
                  <a:pathLst>
                    <a:path extrusionOk="0" h="23" w="45">
                      <a:moveTo>
                        <a:pt x="1" y="0"/>
                      </a:moveTo>
                      <a:cubicBezTo>
                        <a:pt x="1" y="0"/>
                        <a:pt x="1" y="11"/>
                        <a:pt x="1" y="22"/>
                      </a:cubicBezTo>
                      <a:lnTo>
                        <a:pt x="45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7" name="Google Shape;1877;p13"/>
                <p:cNvSpPr/>
                <p:nvPr/>
              </p:nvSpPr>
              <p:spPr>
                <a:xfrm flipH="1">
                  <a:off x="319125" y="4619225"/>
                  <a:ext cx="78775" cy="92925"/>
                </a:xfrm>
                <a:custGeom>
                  <a:rect b="b" l="l" r="r" t="t"/>
                  <a:pathLst>
                    <a:path extrusionOk="0" h="3717" w="3151">
                      <a:moveTo>
                        <a:pt x="1251" y="367"/>
                      </a:moveTo>
                      <a:cubicBezTo>
                        <a:pt x="1255" y="367"/>
                        <a:pt x="1262" y="372"/>
                        <a:pt x="1269" y="372"/>
                      </a:cubicBezTo>
                      <a:cubicBezTo>
                        <a:pt x="1335" y="372"/>
                        <a:pt x="1411" y="394"/>
                        <a:pt x="1488" y="405"/>
                      </a:cubicBezTo>
                      <a:cubicBezTo>
                        <a:pt x="1630" y="427"/>
                        <a:pt x="1772" y="482"/>
                        <a:pt x="1904" y="536"/>
                      </a:cubicBezTo>
                      <a:cubicBezTo>
                        <a:pt x="2002" y="580"/>
                        <a:pt x="2089" y="635"/>
                        <a:pt x="2166" y="700"/>
                      </a:cubicBezTo>
                      <a:cubicBezTo>
                        <a:pt x="2297" y="832"/>
                        <a:pt x="2418" y="974"/>
                        <a:pt x="2516" y="1138"/>
                      </a:cubicBezTo>
                      <a:cubicBezTo>
                        <a:pt x="2571" y="1203"/>
                        <a:pt x="2614" y="1291"/>
                        <a:pt x="2647" y="1378"/>
                      </a:cubicBezTo>
                      <a:lnTo>
                        <a:pt x="2713" y="1564"/>
                      </a:lnTo>
                      <a:lnTo>
                        <a:pt x="2757" y="1685"/>
                      </a:lnTo>
                      <a:lnTo>
                        <a:pt x="2779" y="1728"/>
                      </a:lnTo>
                      <a:cubicBezTo>
                        <a:pt x="2789" y="1739"/>
                        <a:pt x="2789" y="1750"/>
                        <a:pt x="2789" y="1761"/>
                      </a:cubicBezTo>
                      <a:lnTo>
                        <a:pt x="2789" y="1772"/>
                      </a:lnTo>
                      <a:cubicBezTo>
                        <a:pt x="2789" y="1772"/>
                        <a:pt x="2789" y="1783"/>
                        <a:pt x="2789" y="1794"/>
                      </a:cubicBezTo>
                      <a:lnTo>
                        <a:pt x="2789" y="1805"/>
                      </a:lnTo>
                      <a:lnTo>
                        <a:pt x="2779" y="1849"/>
                      </a:lnTo>
                      <a:lnTo>
                        <a:pt x="2724" y="2013"/>
                      </a:lnTo>
                      <a:cubicBezTo>
                        <a:pt x="2691" y="2122"/>
                        <a:pt x="2658" y="2221"/>
                        <a:pt x="2614" y="2319"/>
                      </a:cubicBezTo>
                      <a:cubicBezTo>
                        <a:pt x="2593" y="2374"/>
                        <a:pt x="2560" y="2428"/>
                        <a:pt x="2538" y="2472"/>
                      </a:cubicBezTo>
                      <a:cubicBezTo>
                        <a:pt x="2483" y="2549"/>
                        <a:pt x="2439" y="2625"/>
                        <a:pt x="2407" y="2702"/>
                      </a:cubicBezTo>
                      <a:cubicBezTo>
                        <a:pt x="2385" y="2778"/>
                        <a:pt x="2341" y="2844"/>
                        <a:pt x="2286" y="2899"/>
                      </a:cubicBezTo>
                      <a:cubicBezTo>
                        <a:pt x="2199" y="3008"/>
                        <a:pt x="2089" y="3096"/>
                        <a:pt x="1980" y="3172"/>
                      </a:cubicBezTo>
                      <a:cubicBezTo>
                        <a:pt x="1893" y="3238"/>
                        <a:pt x="1794" y="3292"/>
                        <a:pt x="1696" y="3336"/>
                      </a:cubicBezTo>
                      <a:lnTo>
                        <a:pt x="1619" y="3369"/>
                      </a:lnTo>
                      <a:cubicBezTo>
                        <a:pt x="1605" y="3369"/>
                        <a:pt x="1605" y="3374"/>
                        <a:pt x="1603" y="3374"/>
                      </a:cubicBezTo>
                      <a:cubicBezTo>
                        <a:pt x="1602" y="3374"/>
                        <a:pt x="1601" y="3373"/>
                        <a:pt x="1597" y="3369"/>
                      </a:cubicBezTo>
                      <a:cubicBezTo>
                        <a:pt x="1554" y="3358"/>
                        <a:pt x="1521" y="3347"/>
                        <a:pt x="1488" y="3336"/>
                      </a:cubicBezTo>
                      <a:cubicBezTo>
                        <a:pt x="1444" y="3303"/>
                        <a:pt x="1400" y="3271"/>
                        <a:pt x="1346" y="3238"/>
                      </a:cubicBezTo>
                      <a:cubicBezTo>
                        <a:pt x="1247" y="3194"/>
                        <a:pt x="1149" y="3096"/>
                        <a:pt x="1029" y="3041"/>
                      </a:cubicBezTo>
                      <a:cubicBezTo>
                        <a:pt x="1018" y="3041"/>
                        <a:pt x="1007" y="3019"/>
                        <a:pt x="996" y="3019"/>
                      </a:cubicBezTo>
                      <a:cubicBezTo>
                        <a:pt x="985" y="3019"/>
                        <a:pt x="919" y="3008"/>
                        <a:pt x="875" y="2997"/>
                      </a:cubicBezTo>
                      <a:cubicBezTo>
                        <a:pt x="859" y="2992"/>
                        <a:pt x="845" y="2992"/>
                        <a:pt x="833" y="2992"/>
                      </a:cubicBezTo>
                      <a:cubicBezTo>
                        <a:pt x="821" y="2992"/>
                        <a:pt x="810" y="2992"/>
                        <a:pt x="799" y="2986"/>
                      </a:cubicBezTo>
                      <a:cubicBezTo>
                        <a:pt x="777" y="2975"/>
                        <a:pt x="766" y="2964"/>
                        <a:pt x="744" y="2964"/>
                      </a:cubicBezTo>
                      <a:lnTo>
                        <a:pt x="700" y="2942"/>
                      </a:lnTo>
                      <a:lnTo>
                        <a:pt x="646" y="2953"/>
                      </a:lnTo>
                      <a:cubicBezTo>
                        <a:pt x="646" y="2953"/>
                        <a:pt x="646" y="2942"/>
                        <a:pt x="646" y="2931"/>
                      </a:cubicBezTo>
                      <a:cubicBezTo>
                        <a:pt x="613" y="2931"/>
                        <a:pt x="591" y="2921"/>
                        <a:pt x="569" y="2910"/>
                      </a:cubicBezTo>
                      <a:cubicBezTo>
                        <a:pt x="525" y="2877"/>
                        <a:pt x="482" y="2855"/>
                        <a:pt x="427" y="2833"/>
                      </a:cubicBezTo>
                      <a:cubicBezTo>
                        <a:pt x="416" y="2822"/>
                        <a:pt x="416" y="2811"/>
                        <a:pt x="405" y="2800"/>
                      </a:cubicBezTo>
                      <a:cubicBezTo>
                        <a:pt x="405" y="2778"/>
                        <a:pt x="405" y="2756"/>
                        <a:pt x="405" y="2735"/>
                      </a:cubicBezTo>
                      <a:cubicBezTo>
                        <a:pt x="416" y="2724"/>
                        <a:pt x="416" y="2713"/>
                        <a:pt x="427" y="2702"/>
                      </a:cubicBezTo>
                      <a:cubicBezTo>
                        <a:pt x="416" y="2691"/>
                        <a:pt x="438" y="2691"/>
                        <a:pt x="427" y="2669"/>
                      </a:cubicBezTo>
                      <a:cubicBezTo>
                        <a:pt x="449" y="2669"/>
                        <a:pt x="471" y="2669"/>
                        <a:pt x="493" y="2658"/>
                      </a:cubicBezTo>
                      <a:cubicBezTo>
                        <a:pt x="525" y="2691"/>
                        <a:pt x="558" y="2724"/>
                        <a:pt x="591" y="2746"/>
                      </a:cubicBezTo>
                      <a:cubicBezTo>
                        <a:pt x="580" y="2713"/>
                        <a:pt x="569" y="2680"/>
                        <a:pt x="558" y="2647"/>
                      </a:cubicBezTo>
                      <a:cubicBezTo>
                        <a:pt x="525" y="2571"/>
                        <a:pt x="493" y="2494"/>
                        <a:pt x="482" y="2417"/>
                      </a:cubicBezTo>
                      <a:cubicBezTo>
                        <a:pt x="416" y="2199"/>
                        <a:pt x="394" y="1980"/>
                        <a:pt x="383" y="1750"/>
                      </a:cubicBezTo>
                      <a:lnTo>
                        <a:pt x="383" y="1521"/>
                      </a:lnTo>
                      <a:lnTo>
                        <a:pt x="383" y="1203"/>
                      </a:lnTo>
                      <a:lnTo>
                        <a:pt x="383" y="1072"/>
                      </a:lnTo>
                      <a:lnTo>
                        <a:pt x="383" y="1050"/>
                      </a:lnTo>
                      <a:lnTo>
                        <a:pt x="383" y="1028"/>
                      </a:lnTo>
                      <a:cubicBezTo>
                        <a:pt x="383" y="1028"/>
                        <a:pt x="394" y="1017"/>
                        <a:pt x="394" y="1017"/>
                      </a:cubicBezTo>
                      <a:lnTo>
                        <a:pt x="471" y="985"/>
                      </a:lnTo>
                      <a:cubicBezTo>
                        <a:pt x="515" y="963"/>
                        <a:pt x="558" y="941"/>
                        <a:pt x="591" y="908"/>
                      </a:cubicBezTo>
                      <a:cubicBezTo>
                        <a:pt x="646" y="886"/>
                        <a:pt x="700" y="853"/>
                        <a:pt x="744" y="821"/>
                      </a:cubicBezTo>
                      <a:cubicBezTo>
                        <a:pt x="865" y="755"/>
                        <a:pt x="963" y="657"/>
                        <a:pt x="1050" y="558"/>
                      </a:cubicBezTo>
                      <a:lnTo>
                        <a:pt x="1127" y="482"/>
                      </a:lnTo>
                      <a:lnTo>
                        <a:pt x="1149" y="471"/>
                      </a:lnTo>
                      <a:cubicBezTo>
                        <a:pt x="1160" y="449"/>
                        <a:pt x="1182" y="427"/>
                        <a:pt x="1204" y="405"/>
                      </a:cubicBezTo>
                      <a:lnTo>
                        <a:pt x="1247" y="372"/>
                      </a:lnTo>
                      <a:cubicBezTo>
                        <a:pt x="1247" y="369"/>
                        <a:pt x="1249" y="367"/>
                        <a:pt x="1251" y="367"/>
                      </a:cubicBezTo>
                      <a:close/>
                      <a:moveTo>
                        <a:pt x="1116" y="0"/>
                      </a:moveTo>
                      <a:lnTo>
                        <a:pt x="1083" y="33"/>
                      </a:lnTo>
                      <a:cubicBezTo>
                        <a:pt x="1050" y="66"/>
                        <a:pt x="1018" y="88"/>
                        <a:pt x="985" y="110"/>
                      </a:cubicBezTo>
                      <a:cubicBezTo>
                        <a:pt x="963" y="142"/>
                        <a:pt x="952" y="142"/>
                        <a:pt x="930" y="164"/>
                      </a:cubicBezTo>
                      <a:cubicBezTo>
                        <a:pt x="919" y="186"/>
                        <a:pt x="865" y="241"/>
                        <a:pt x="832" y="274"/>
                      </a:cubicBezTo>
                      <a:cubicBezTo>
                        <a:pt x="722" y="394"/>
                        <a:pt x="591" y="503"/>
                        <a:pt x="438" y="591"/>
                      </a:cubicBezTo>
                      <a:cubicBezTo>
                        <a:pt x="394" y="613"/>
                        <a:pt x="350" y="635"/>
                        <a:pt x="307" y="657"/>
                      </a:cubicBezTo>
                      <a:cubicBezTo>
                        <a:pt x="263" y="678"/>
                        <a:pt x="132" y="722"/>
                        <a:pt x="22" y="744"/>
                      </a:cubicBezTo>
                      <a:lnTo>
                        <a:pt x="22" y="1138"/>
                      </a:lnTo>
                      <a:cubicBezTo>
                        <a:pt x="0" y="1542"/>
                        <a:pt x="22" y="1936"/>
                        <a:pt x="99" y="2330"/>
                      </a:cubicBezTo>
                      <a:cubicBezTo>
                        <a:pt x="110" y="2560"/>
                        <a:pt x="154" y="2778"/>
                        <a:pt x="197" y="2997"/>
                      </a:cubicBezTo>
                      <a:cubicBezTo>
                        <a:pt x="219" y="3041"/>
                        <a:pt x="241" y="3096"/>
                        <a:pt x="285" y="3139"/>
                      </a:cubicBezTo>
                      <a:cubicBezTo>
                        <a:pt x="329" y="3172"/>
                        <a:pt x="318" y="3194"/>
                        <a:pt x="340" y="3205"/>
                      </a:cubicBezTo>
                      <a:cubicBezTo>
                        <a:pt x="352" y="3208"/>
                        <a:pt x="364" y="3209"/>
                        <a:pt x="375" y="3209"/>
                      </a:cubicBezTo>
                      <a:cubicBezTo>
                        <a:pt x="402" y="3209"/>
                        <a:pt x="426" y="3202"/>
                        <a:pt x="449" y="3194"/>
                      </a:cubicBezTo>
                      <a:cubicBezTo>
                        <a:pt x="460" y="3183"/>
                        <a:pt x="482" y="3172"/>
                        <a:pt x="493" y="3161"/>
                      </a:cubicBezTo>
                      <a:lnTo>
                        <a:pt x="493" y="3172"/>
                      </a:lnTo>
                      <a:cubicBezTo>
                        <a:pt x="515" y="3260"/>
                        <a:pt x="580" y="3336"/>
                        <a:pt x="668" y="3369"/>
                      </a:cubicBezTo>
                      <a:cubicBezTo>
                        <a:pt x="755" y="3369"/>
                        <a:pt x="832" y="3391"/>
                        <a:pt x="897" y="3435"/>
                      </a:cubicBezTo>
                      <a:cubicBezTo>
                        <a:pt x="985" y="3478"/>
                        <a:pt x="1072" y="3544"/>
                        <a:pt x="1182" y="3610"/>
                      </a:cubicBezTo>
                      <a:cubicBezTo>
                        <a:pt x="1280" y="3653"/>
                        <a:pt x="1390" y="3675"/>
                        <a:pt x="1499" y="3697"/>
                      </a:cubicBezTo>
                      <a:cubicBezTo>
                        <a:pt x="1530" y="3703"/>
                        <a:pt x="1576" y="3717"/>
                        <a:pt x="1622" y="3717"/>
                      </a:cubicBezTo>
                      <a:cubicBezTo>
                        <a:pt x="1656" y="3717"/>
                        <a:pt x="1690" y="3709"/>
                        <a:pt x="1718" y="3686"/>
                      </a:cubicBezTo>
                      <a:cubicBezTo>
                        <a:pt x="1761" y="3664"/>
                        <a:pt x="1816" y="3642"/>
                        <a:pt x="1860" y="3621"/>
                      </a:cubicBezTo>
                      <a:cubicBezTo>
                        <a:pt x="2013" y="3566"/>
                        <a:pt x="2155" y="3478"/>
                        <a:pt x="2275" y="3369"/>
                      </a:cubicBezTo>
                      <a:cubicBezTo>
                        <a:pt x="2549" y="3139"/>
                        <a:pt x="2768" y="2844"/>
                        <a:pt x="2910" y="2505"/>
                      </a:cubicBezTo>
                      <a:cubicBezTo>
                        <a:pt x="2986" y="2308"/>
                        <a:pt x="3063" y="2111"/>
                        <a:pt x="3118" y="1903"/>
                      </a:cubicBezTo>
                      <a:lnTo>
                        <a:pt x="3139" y="1816"/>
                      </a:lnTo>
                      <a:cubicBezTo>
                        <a:pt x="3139" y="1805"/>
                        <a:pt x="3150" y="1783"/>
                        <a:pt x="3150" y="1772"/>
                      </a:cubicBezTo>
                      <a:lnTo>
                        <a:pt x="3139" y="1728"/>
                      </a:lnTo>
                      <a:lnTo>
                        <a:pt x="3096" y="1597"/>
                      </a:lnTo>
                      <a:cubicBezTo>
                        <a:pt x="3074" y="1521"/>
                        <a:pt x="3041" y="1455"/>
                        <a:pt x="3019" y="1378"/>
                      </a:cubicBezTo>
                      <a:cubicBezTo>
                        <a:pt x="2954" y="1236"/>
                        <a:pt x="2888" y="1105"/>
                        <a:pt x="2811" y="974"/>
                      </a:cubicBezTo>
                      <a:cubicBezTo>
                        <a:pt x="2647" y="700"/>
                        <a:pt x="2429" y="482"/>
                        <a:pt x="2166" y="317"/>
                      </a:cubicBezTo>
                      <a:cubicBezTo>
                        <a:pt x="2024" y="241"/>
                        <a:pt x="1882" y="175"/>
                        <a:pt x="1740" y="121"/>
                      </a:cubicBezTo>
                      <a:cubicBezTo>
                        <a:pt x="1652" y="99"/>
                        <a:pt x="1554" y="77"/>
                        <a:pt x="1466" y="55"/>
                      </a:cubicBezTo>
                      <a:cubicBezTo>
                        <a:pt x="1422" y="55"/>
                        <a:pt x="1379" y="44"/>
                        <a:pt x="1335" y="33"/>
                      </a:cubicBez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8" name="Google Shape;1878;p13"/>
                <p:cNvSpPr/>
                <p:nvPr/>
              </p:nvSpPr>
              <p:spPr>
                <a:xfrm flipH="1">
                  <a:off x="334725" y="4650400"/>
                  <a:ext cx="53325" cy="46100"/>
                </a:xfrm>
                <a:custGeom>
                  <a:rect b="b" l="l" r="r" t="t"/>
                  <a:pathLst>
                    <a:path extrusionOk="0" h="1844" w="2133">
                      <a:moveTo>
                        <a:pt x="2100" y="0"/>
                      </a:moveTo>
                      <a:cubicBezTo>
                        <a:pt x="2078" y="0"/>
                        <a:pt x="2078" y="88"/>
                        <a:pt x="2067" y="142"/>
                      </a:cubicBezTo>
                      <a:cubicBezTo>
                        <a:pt x="2056" y="197"/>
                        <a:pt x="2045" y="252"/>
                        <a:pt x="2045" y="274"/>
                      </a:cubicBezTo>
                      <a:cubicBezTo>
                        <a:pt x="2024" y="317"/>
                        <a:pt x="2002" y="372"/>
                        <a:pt x="2002" y="416"/>
                      </a:cubicBezTo>
                      <a:cubicBezTo>
                        <a:pt x="1980" y="503"/>
                        <a:pt x="1958" y="569"/>
                        <a:pt x="1925" y="645"/>
                      </a:cubicBezTo>
                      <a:cubicBezTo>
                        <a:pt x="1892" y="722"/>
                        <a:pt x="1849" y="788"/>
                        <a:pt x="1805" y="853"/>
                      </a:cubicBezTo>
                      <a:cubicBezTo>
                        <a:pt x="1783" y="875"/>
                        <a:pt x="1761" y="886"/>
                        <a:pt x="1739" y="897"/>
                      </a:cubicBezTo>
                      <a:cubicBezTo>
                        <a:pt x="1739" y="897"/>
                        <a:pt x="1739" y="908"/>
                        <a:pt x="1739" y="919"/>
                      </a:cubicBezTo>
                      <a:cubicBezTo>
                        <a:pt x="1706" y="941"/>
                        <a:pt x="1674" y="963"/>
                        <a:pt x="1641" y="985"/>
                      </a:cubicBezTo>
                      <a:cubicBezTo>
                        <a:pt x="1619" y="1006"/>
                        <a:pt x="1597" y="1017"/>
                        <a:pt x="1575" y="1039"/>
                      </a:cubicBezTo>
                      <a:cubicBezTo>
                        <a:pt x="1553" y="1083"/>
                        <a:pt x="1542" y="1116"/>
                        <a:pt x="1520" y="1159"/>
                      </a:cubicBezTo>
                      <a:cubicBezTo>
                        <a:pt x="1510" y="1203"/>
                        <a:pt x="1477" y="1258"/>
                        <a:pt x="1466" y="1313"/>
                      </a:cubicBezTo>
                      <a:cubicBezTo>
                        <a:pt x="1444" y="1367"/>
                        <a:pt x="1433" y="1422"/>
                        <a:pt x="1411" y="1477"/>
                      </a:cubicBezTo>
                      <a:cubicBezTo>
                        <a:pt x="1411" y="1488"/>
                        <a:pt x="1389" y="1499"/>
                        <a:pt x="1378" y="1509"/>
                      </a:cubicBezTo>
                      <a:cubicBezTo>
                        <a:pt x="1378" y="1520"/>
                        <a:pt x="1378" y="1531"/>
                        <a:pt x="1367" y="1542"/>
                      </a:cubicBezTo>
                      <a:cubicBezTo>
                        <a:pt x="1356" y="1553"/>
                        <a:pt x="1346" y="1575"/>
                        <a:pt x="1335" y="1586"/>
                      </a:cubicBezTo>
                      <a:cubicBezTo>
                        <a:pt x="1302" y="1619"/>
                        <a:pt x="1258" y="1641"/>
                        <a:pt x="1214" y="1663"/>
                      </a:cubicBezTo>
                      <a:cubicBezTo>
                        <a:pt x="1198" y="1668"/>
                        <a:pt x="1184" y="1668"/>
                        <a:pt x="1171" y="1668"/>
                      </a:cubicBezTo>
                      <a:cubicBezTo>
                        <a:pt x="1157" y="1668"/>
                        <a:pt x="1143" y="1668"/>
                        <a:pt x="1127" y="1674"/>
                      </a:cubicBezTo>
                      <a:cubicBezTo>
                        <a:pt x="1105" y="1684"/>
                        <a:pt x="1072" y="1684"/>
                        <a:pt x="1050" y="1684"/>
                      </a:cubicBezTo>
                      <a:lnTo>
                        <a:pt x="974" y="1695"/>
                      </a:lnTo>
                      <a:cubicBezTo>
                        <a:pt x="930" y="1695"/>
                        <a:pt x="886" y="1717"/>
                        <a:pt x="864" y="1717"/>
                      </a:cubicBezTo>
                      <a:cubicBezTo>
                        <a:pt x="831" y="1717"/>
                        <a:pt x="788" y="1717"/>
                        <a:pt x="755" y="1706"/>
                      </a:cubicBezTo>
                      <a:lnTo>
                        <a:pt x="646" y="1684"/>
                      </a:lnTo>
                      <a:cubicBezTo>
                        <a:pt x="602" y="1674"/>
                        <a:pt x="569" y="1674"/>
                        <a:pt x="525" y="1663"/>
                      </a:cubicBezTo>
                      <a:cubicBezTo>
                        <a:pt x="514" y="1663"/>
                        <a:pt x="503" y="1652"/>
                        <a:pt x="481" y="1641"/>
                      </a:cubicBezTo>
                      <a:cubicBezTo>
                        <a:pt x="471" y="1641"/>
                        <a:pt x="438" y="1641"/>
                        <a:pt x="405" y="1630"/>
                      </a:cubicBezTo>
                      <a:lnTo>
                        <a:pt x="361" y="1608"/>
                      </a:lnTo>
                      <a:cubicBezTo>
                        <a:pt x="306" y="1586"/>
                        <a:pt x="263" y="1564"/>
                        <a:pt x="219" y="1542"/>
                      </a:cubicBezTo>
                      <a:cubicBezTo>
                        <a:pt x="208" y="1531"/>
                        <a:pt x="197" y="1520"/>
                        <a:pt x="186" y="1509"/>
                      </a:cubicBezTo>
                      <a:cubicBezTo>
                        <a:pt x="153" y="1477"/>
                        <a:pt x="121" y="1444"/>
                        <a:pt x="88" y="1422"/>
                      </a:cubicBezTo>
                      <a:lnTo>
                        <a:pt x="22" y="1422"/>
                      </a:lnTo>
                      <a:cubicBezTo>
                        <a:pt x="33" y="1444"/>
                        <a:pt x="0" y="1444"/>
                        <a:pt x="22" y="1455"/>
                      </a:cubicBezTo>
                      <a:cubicBezTo>
                        <a:pt x="11" y="1477"/>
                        <a:pt x="11" y="1477"/>
                        <a:pt x="0" y="1488"/>
                      </a:cubicBezTo>
                      <a:cubicBezTo>
                        <a:pt x="0" y="1509"/>
                        <a:pt x="0" y="1531"/>
                        <a:pt x="0" y="1553"/>
                      </a:cubicBezTo>
                      <a:cubicBezTo>
                        <a:pt x="11" y="1575"/>
                        <a:pt x="11" y="1575"/>
                        <a:pt x="22" y="1586"/>
                      </a:cubicBezTo>
                      <a:cubicBezTo>
                        <a:pt x="77" y="1608"/>
                        <a:pt x="121" y="1641"/>
                        <a:pt x="164" y="1663"/>
                      </a:cubicBezTo>
                      <a:cubicBezTo>
                        <a:pt x="186" y="1674"/>
                        <a:pt x="208" y="1684"/>
                        <a:pt x="241" y="1695"/>
                      </a:cubicBezTo>
                      <a:lnTo>
                        <a:pt x="296" y="1706"/>
                      </a:lnTo>
                      <a:lnTo>
                        <a:pt x="339" y="1717"/>
                      </a:lnTo>
                      <a:cubicBezTo>
                        <a:pt x="361" y="1717"/>
                        <a:pt x="372" y="1739"/>
                        <a:pt x="394" y="1739"/>
                      </a:cubicBezTo>
                      <a:cubicBezTo>
                        <a:pt x="405" y="1745"/>
                        <a:pt x="419" y="1745"/>
                        <a:pt x="434" y="1745"/>
                      </a:cubicBezTo>
                      <a:cubicBezTo>
                        <a:pt x="449" y="1745"/>
                        <a:pt x="465" y="1745"/>
                        <a:pt x="481" y="1750"/>
                      </a:cubicBezTo>
                      <a:cubicBezTo>
                        <a:pt x="503" y="1761"/>
                        <a:pt x="558" y="1772"/>
                        <a:pt x="591" y="1772"/>
                      </a:cubicBezTo>
                      <a:cubicBezTo>
                        <a:pt x="613" y="1783"/>
                        <a:pt x="613" y="1794"/>
                        <a:pt x="624" y="1794"/>
                      </a:cubicBezTo>
                      <a:lnTo>
                        <a:pt x="635" y="1794"/>
                      </a:lnTo>
                      <a:cubicBezTo>
                        <a:pt x="635" y="1805"/>
                        <a:pt x="646" y="1805"/>
                        <a:pt x="646" y="1805"/>
                      </a:cubicBezTo>
                      <a:cubicBezTo>
                        <a:pt x="755" y="1816"/>
                        <a:pt x="864" y="1816"/>
                        <a:pt x="963" y="1827"/>
                      </a:cubicBezTo>
                      <a:cubicBezTo>
                        <a:pt x="996" y="1838"/>
                        <a:pt x="1031" y="1843"/>
                        <a:pt x="1068" y="1843"/>
                      </a:cubicBezTo>
                      <a:cubicBezTo>
                        <a:pt x="1105" y="1843"/>
                        <a:pt x="1143" y="1838"/>
                        <a:pt x="1181" y="1827"/>
                      </a:cubicBezTo>
                      <a:cubicBezTo>
                        <a:pt x="1214" y="1816"/>
                        <a:pt x="1225" y="1794"/>
                        <a:pt x="1247" y="1772"/>
                      </a:cubicBezTo>
                      <a:cubicBezTo>
                        <a:pt x="1258" y="1772"/>
                        <a:pt x="1269" y="1772"/>
                        <a:pt x="1280" y="1761"/>
                      </a:cubicBezTo>
                      <a:cubicBezTo>
                        <a:pt x="1280" y="1761"/>
                        <a:pt x="1280" y="1761"/>
                        <a:pt x="1280" y="1750"/>
                      </a:cubicBezTo>
                      <a:cubicBezTo>
                        <a:pt x="1346" y="1728"/>
                        <a:pt x="1389" y="1684"/>
                        <a:pt x="1444" y="1641"/>
                      </a:cubicBezTo>
                      <a:cubicBezTo>
                        <a:pt x="1466" y="1597"/>
                        <a:pt x="1488" y="1553"/>
                        <a:pt x="1510" y="1509"/>
                      </a:cubicBezTo>
                      <a:cubicBezTo>
                        <a:pt x="1510" y="1499"/>
                        <a:pt x="1520" y="1488"/>
                        <a:pt x="1531" y="1477"/>
                      </a:cubicBezTo>
                      <a:cubicBezTo>
                        <a:pt x="1542" y="1444"/>
                        <a:pt x="1553" y="1411"/>
                        <a:pt x="1564" y="1378"/>
                      </a:cubicBezTo>
                      <a:cubicBezTo>
                        <a:pt x="1575" y="1334"/>
                        <a:pt x="1564" y="1291"/>
                        <a:pt x="1575" y="1258"/>
                      </a:cubicBezTo>
                      <a:cubicBezTo>
                        <a:pt x="1597" y="1170"/>
                        <a:pt x="1641" y="1105"/>
                        <a:pt x="1706" y="1039"/>
                      </a:cubicBezTo>
                      <a:lnTo>
                        <a:pt x="1870" y="875"/>
                      </a:lnTo>
                      <a:cubicBezTo>
                        <a:pt x="1892" y="820"/>
                        <a:pt x="1947" y="766"/>
                        <a:pt x="1969" y="711"/>
                      </a:cubicBezTo>
                      <a:cubicBezTo>
                        <a:pt x="1980" y="689"/>
                        <a:pt x="1980" y="667"/>
                        <a:pt x="1991" y="645"/>
                      </a:cubicBezTo>
                      <a:cubicBezTo>
                        <a:pt x="2002" y="624"/>
                        <a:pt x="2013" y="602"/>
                        <a:pt x="2024" y="580"/>
                      </a:cubicBezTo>
                      <a:cubicBezTo>
                        <a:pt x="2024" y="558"/>
                        <a:pt x="2035" y="536"/>
                        <a:pt x="2035" y="514"/>
                      </a:cubicBezTo>
                      <a:cubicBezTo>
                        <a:pt x="2045" y="481"/>
                        <a:pt x="2067" y="438"/>
                        <a:pt x="2078" y="383"/>
                      </a:cubicBezTo>
                      <a:cubicBezTo>
                        <a:pt x="2089" y="328"/>
                        <a:pt x="2078" y="328"/>
                        <a:pt x="2089" y="306"/>
                      </a:cubicBezTo>
                      <a:cubicBezTo>
                        <a:pt x="2100" y="219"/>
                        <a:pt x="2122" y="142"/>
                        <a:pt x="2133" y="66"/>
                      </a:cubicBezTo>
                      <a:cubicBezTo>
                        <a:pt x="2122" y="44"/>
                        <a:pt x="2133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9" name="Google Shape;1879;p13"/>
              <p:cNvGrpSpPr/>
              <p:nvPr/>
            </p:nvGrpSpPr>
            <p:grpSpPr>
              <a:xfrm rot="10800000">
                <a:off x="7395413" y="105563"/>
                <a:ext cx="56075" cy="56075"/>
                <a:chOff x="327875" y="5038950"/>
                <a:chExt cx="56075" cy="56075"/>
              </a:xfrm>
            </p:grpSpPr>
            <p:sp>
              <p:nvSpPr>
                <p:cNvPr id="1880" name="Google Shape;1880;p13"/>
                <p:cNvSpPr/>
                <p:nvPr/>
              </p:nvSpPr>
              <p:spPr>
                <a:xfrm flipH="1">
                  <a:off x="337175" y="5064375"/>
                  <a:ext cx="850" cy="850"/>
                </a:xfrm>
                <a:custGeom>
                  <a:rect b="b" l="l" r="r" t="t"/>
                  <a:pathLst>
                    <a:path extrusionOk="0" h="34" w="34">
                      <a:moveTo>
                        <a:pt x="34" y="0"/>
                      </a:moveTo>
                      <a:cubicBezTo>
                        <a:pt x="23" y="0"/>
                        <a:pt x="12" y="0"/>
                        <a:pt x="1" y="11"/>
                      </a:cubicBezTo>
                      <a:lnTo>
                        <a:pt x="12" y="33"/>
                      </a:lnTo>
                      <a:cubicBezTo>
                        <a:pt x="23" y="22"/>
                        <a:pt x="23" y="11"/>
                        <a:pt x="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1" name="Google Shape;1881;p13"/>
                <p:cNvSpPr/>
                <p:nvPr/>
              </p:nvSpPr>
              <p:spPr>
                <a:xfrm flipH="1">
                  <a:off x="327875" y="5038950"/>
                  <a:ext cx="56075" cy="56075"/>
                </a:xfrm>
                <a:custGeom>
                  <a:rect b="b" l="l" r="r" t="t"/>
                  <a:pathLst>
                    <a:path extrusionOk="0" h="2243" w="2243">
                      <a:moveTo>
                        <a:pt x="1638" y="819"/>
                      </a:moveTo>
                      <a:cubicBezTo>
                        <a:pt x="1636" y="822"/>
                        <a:pt x="1634" y="825"/>
                        <a:pt x="1641" y="831"/>
                      </a:cubicBezTo>
                      <a:cubicBezTo>
                        <a:pt x="1642" y="831"/>
                        <a:pt x="1644" y="831"/>
                        <a:pt x="1645" y="831"/>
                      </a:cubicBezTo>
                      <a:lnTo>
                        <a:pt x="1645" y="831"/>
                      </a:lnTo>
                      <a:cubicBezTo>
                        <a:pt x="1643" y="827"/>
                        <a:pt x="1640" y="823"/>
                        <a:pt x="1638" y="819"/>
                      </a:cubicBezTo>
                      <a:close/>
                      <a:moveTo>
                        <a:pt x="1645" y="831"/>
                      </a:moveTo>
                      <a:cubicBezTo>
                        <a:pt x="1660" y="856"/>
                        <a:pt x="1673" y="882"/>
                        <a:pt x="1685" y="908"/>
                      </a:cubicBezTo>
                      <a:cubicBezTo>
                        <a:pt x="1705" y="938"/>
                        <a:pt x="1734" y="977"/>
                        <a:pt x="1772" y="1000"/>
                      </a:cubicBezTo>
                      <a:lnTo>
                        <a:pt x="1772" y="1000"/>
                      </a:lnTo>
                      <a:cubicBezTo>
                        <a:pt x="1772" y="999"/>
                        <a:pt x="1772" y="997"/>
                        <a:pt x="1772" y="995"/>
                      </a:cubicBezTo>
                      <a:cubicBezTo>
                        <a:pt x="1772" y="984"/>
                        <a:pt x="1772" y="984"/>
                        <a:pt x="1772" y="973"/>
                      </a:cubicBezTo>
                      <a:cubicBezTo>
                        <a:pt x="1772" y="963"/>
                        <a:pt x="1761" y="952"/>
                        <a:pt x="1750" y="941"/>
                      </a:cubicBezTo>
                      <a:cubicBezTo>
                        <a:pt x="1750" y="930"/>
                        <a:pt x="1739" y="930"/>
                        <a:pt x="1739" y="919"/>
                      </a:cubicBezTo>
                      <a:cubicBezTo>
                        <a:pt x="1728" y="908"/>
                        <a:pt x="1739" y="908"/>
                        <a:pt x="1728" y="897"/>
                      </a:cubicBezTo>
                      <a:cubicBezTo>
                        <a:pt x="1717" y="886"/>
                        <a:pt x="1706" y="875"/>
                        <a:pt x="1685" y="853"/>
                      </a:cubicBezTo>
                      <a:cubicBezTo>
                        <a:pt x="1674" y="843"/>
                        <a:pt x="1664" y="833"/>
                        <a:pt x="1645" y="831"/>
                      </a:cubicBezTo>
                      <a:close/>
                      <a:moveTo>
                        <a:pt x="1772" y="1000"/>
                      </a:moveTo>
                      <a:cubicBezTo>
                        <a:pt x="1772" y="1006"/>
                        <a:pt x="1774" y="1006"/>
                        <a:pt x="1783" y="1006"/>
                      </a:cubicBezTo>
                      <a:cubicBezTo>
                        <a:pt x="1779" y="1004"/>
                        <a:pt x="1776" y="1002"/>
                        <a:pt x="1772" y="1000"/>
                      </a:cubicBezTo>
                      <a:close/>
                      <a:moveTo>
                        <a:pt x="536" y="0"/>
                      </a:moveTo>
                      <a:cubicBezTo>
                        <a:pt x="503" y="0"/>
                        <a:pt x="482" y="11"/>
                        <a:pt x="427" y="33"/>
                      </a:cubicBezTo>
                      <a:lnTo>
                        <a:pt x="383" y="33"/>
                      </a:lnTo>
                      <a:lnTo>
                        <a:pt x="372" y="66"/>
                      </a:lnTo>
                      <a:lnTo>
                        <a:pt x="328" y="120"/>
                      </a:lnTo>
                      <a:cubicBezTo>
                        <a:pt x="252" y="230"/>
                        <a:pt x="186" y="361"/>
                        <a:pt x="132" y="492"/>
                      </a:cubicBezTo>
                      <a:cubicBezTo>
                        <a:pt x="44" y="667"/>
                        <a:pt x="0" y="875"/>
                        <a:pt x="0" y="1072"/>
                      </a:cubicBezTo>
                      <a:cubicBezTo>
                        <a:pt x="22" y="1280"/>
                        <a:pt x="121" y="1488"/>
                        <a:pt x="274" y="1619"/>
                      </a:cubicBezTo>
                      <a:cubicBezTo>
                        <a:pt x="350" y="1684"/>
                        <a:pt x="438" y="1728"/>
                        <a:pt x="525" y="1772"/>
                      </a:cubicBezTo>
                      <a:cubicBezTo>
                        <a:pt x="635" y="1838"/>
                        <a:pt x="722" y="1870"/>
                        <a:pt x="832" y="1936"/>
                      </a:cubicBezTo>
                      <a:lnTo>
                        <a:pt x="853" y="1947"/>
                      </a:lnTo>
                      <a:cubicBezTo>
                        <a:pt x="908" y="1980"/>
                        <a:pt x="963" y="2002"/>
                        <a:pt x="1017" y="2023"/>
                      </a:cubicBezTo>
                      <a:cubicBezTo>
                        <a:pt x="1127" y="2067"/>
                        <a:pt x="1236" y="2122"/>
                        <a:pt x="1356" y="2166"/>
                      </a:cubicBezTo>
                      <a:cubicBezTo>
                        <a:pt x="1389" y="2177"/>
                        <a:pt x="1411" y="2188"/>
                        <a:pt x="1444" y="2188"/>
                      </a:cubicBezTo>
                      <a:cubicBezTo>
                        <a:pt x="1564" y="2209"/>
                        <a:pt x="1674" y="2231"/>
                        <a:pt x="1794" y="2242"/>
                      </a:cubicBezTo>
                      <a:cubicBezTo>
                        <a:pt x="1838" y="2231"/>
                        <a:pt x="1871" y="2220"/>
                        <a:pt x="1903" y="2198"/>
                      </a:cubicBezTo>
                      <a:cubicBezTo>
                        <a:pt x="2002" y="2133"/>
                        <a:pt x="2067" y="2034"/>
                        <a:pt x="2089" y="1925"/>
                      </a:cubicBezTo>
                      <a:cubicBezTo>
                        <a:pt x="2100" y="1805"/>
                        <a:pt x="2155" y="1706"/>
                        <a:pt x="2242" y="1630"/>
                      </a:cubicBezTo>
                      <a:cubicBezTo>
                        <a:pt x="2221" y="1608"/>
                        <a:pt x="2188" y="1586"/>
                        <a:pt x="2155" y="1564"/>
                      </a:cubicBezTo>
                      <a:lnTo>
                        <a:pt x="2111" y="1542"/>
                      </a:lnTo>
                      <a:lnTo>
                        <a:pt x="2100" y="1520"/>
                      </a:lnTo>
                      <a:cubicBezTo>
                        <a:pt x="2046" y="1444"/>
                        <a:pt x="2067" y="1302"/>
                        <a:pt x="2046" y="1159"/>
                      </a:cubicBezTo>
                      <a:cubicBezTo>
                        <a:pt x="2035" y="1116"/>
                        <a:pt x="2024" y="1072"/>
                        <a:pt x="1991" y="1039"/>
                      </a:cubicBezTo>
                      <a:cubicBezTo>
                        <a:pt x="1969" y="1017"/>
                        <a:pt x="1969" y="1006"/>
                        <a:pt x="1958" y="995"/>
                      </a:cubicBezTo>
                      <a:cubicBezTo>
                        <a:pt x="1947" y="990"/>
                        <a:pt x="1936" y="987"/>
                        <a:pt x="1927" y="987"/>
                      </a:cubicBezTo>
                      <a:cubicBezTo>
                        <a:pt x="1917" y="987"/>
                        <a:pt x="1909" y="990"/>
                        <a:pt x="1903" y="995"/>
                      </a:cubicBezTo>
                      <a:lnTo>
                        <a:pt x="1871" y="1017"/>
                      </a:lnTo>
                      <a:cubicBezTo>
                        <a:pt x="1860" y="1028"/>
                        <a:pt x="1860" y="1039"/>
                        <a:pt x="1849" y="1050"/>
                      </a:cubicBezTo>
                      <a:cubicBezTo>
                        <a:pt x="1860" y="1061"/>
                        <a:pt x="1860" y="1072"/>
                        <a:pt x="1871" y="1083"/>
                      </a:cubicBezTo>
                      <a:cubicBezTo>
                        <a:pt x="1871" y="1094"/>
                        <a:pt x="1871" y="1116"/>
                        <a:pt x="1871" y="1138"/>
                      </a:cubicBezTo>
                      <a:cubicBezTo>
                        <a:pt x="1871" y="1148"/>
                        <a:pt x="1860" y="1159"/>
                        <a:pt x="1849" y="1181"/>
                      </a:cubicBezTo>
                      <a:cubicBezTo>
                        <a:pt x="1838" y="1181"/>
                        <a:pt x="1827" y="1192"/>
                        <a:pt x="1816" y="1192"/>
                      </a:cubicBezTo>
                      <a:cubicBezTo>
                        <a:pt x="1816" y="1203"/>
                        <a:pt x="1816" y="1214"/>
                        <a:pt x="1816" y="1236"/>
                      </a:cubicBezTo>
                      <a:cubicBezTo>
                        <a:pt x="1816" y="1258"/>
                        <a:pt x="1827" y="1302"/>
                        <a:pt x="1838" y="1323"/>
                      </a:cubicBezTo>
                      <a:cubicBezTo>
                        <a:pt x="1838" y="1389"/>
                        <a:pt x="1860" y="1444"/>
                        <a:pt x="1881" y="1498"/>
                      </a:cubicBezTo>
                      <a:cubicBezTo>
                        <a:pt x="1892" y="1553"/>
                        <a:pt x="1925" y="1597"/>
                        <a:pt x="1958" y="1641"/>
                      </a:cubicBezTo>
                      <a:cubicBezTo>
                        <a:pt x="1971" y="1660"/>
                        <a:pt x="1976" y="1664"/>
                        <a:pt x="1979" y="1664"/>
                      </a:cubicBezTo>
                      <a:cubicBezTo>
                        <a:pt x="1980" y="1664"/>
                        <a:pt x="1980" y="1663"/>
                        <a:pt x="1980" y="1663"/>
                      </a:cubicBezTo>
                      <a:lnTo>
                        <a:pt x="1991" y="1663"/>
                      </a:lnTo>
                      <a:lnTo>
                        <a:pt x="1991" y="1673"/>
                      </a:lnTo>
                      <a:lnTo>
                        <a:pt x="1969" y="1706"/>
                      </a:lnTo>
                      <a:cubicBezTo>
                        <a:pt x="1958" y="1739"/>
                        <a:pt x="1936" y="1783"/>
                        <a:pt x="1936" y="1827"/>
                      </a:cubicBezTo>
                      <a:cubicBezTo>
                        <a:pt x="1925" y="1870"/>
                        <a:pt x="1914" y="1914"/>
                        <a:pt x="1892" y="1958"/>
                      </a:cubicBezTo>
                      <a:cubicBezTo>
                        <a:pt x="1871" y="1991"/>
                        <a:pt x="1838" y="2023"/>
                        <a:pt x="1805" y="2045"/>
                      </a:cubicBezTo>
                      <a:cubicBezTo>
                        <a:pt x="1772" y="2045"/>
                        <a:pt x="1739" y="2045"/>
                        <a:pt x="1717" y="2034"/>
                      </a:cubicBezTo>
                      <a:cubicBezTo>
                        <a:pt x="1706" y="2034"/>
                        <a:pt x="1619" y="2013"/>
                        <a:pt x="1597" y="2013"/>
                      </a:cubicBezTo>
                      <a:cubicBezTo>
                        <a:pt x="1564" y="2002"/>
                        <a:pt x="1521" y="2002"/>
                        <a:pt x="1488" y="2002"/>
                      </a:cubicBezTo>
                      <a:lnTo>
                        <a:pt x="1455" y="2002"/>
                      </a:lnTo>
                      <a:cubicBezTo>
                        <a:pt x="1422" y="1991"/>
                        <a:pt x="1389" y="1969"/>
                        <a:pt x="1367" y="1958"/>
                      </a:cubicBezTo>
                      <a:cubicBezTo>
                        <a:pt x="1291" y="1925"/>
                        <a:pt x="1214" y="1892"/>
                        <a:pt x="1138" y="1859"/>
                      </a:cubicBezTo>
                      <a:lnTo>
                        <a:pt x="1072" y="1838"/>
                      </a:lnTo>
                      <a:lnTo>
                        <a:pt x="1061" y="1838"/>
                      </a:lnTo>
                      <a:lnTo>
                        <a:pt x="1017" y="1816"/>
                      </a:lnTo>
                      <a:cubicBezTo>
                        <a:pt x="832" y="1728"/>
                        <a:pt x="646" y="1641"/>
                        <a:pt x="471" y="1542"/>
                      </a:cubicBezTo>
                      <a:cubicBezTo>
                        <a:pt x="416" y="1509"/>
                        <a:pt x="361" y="1455"/>
                        <a:pt x="328" y="1400"/>
                      </a:cubicBezTo>
                      <a:cubicBezTo>
                        <a:pt x="263" y="1302"/>
                        <a:pt x="230" y="1192"/>
                        <a:pt x="219" y="1072"/>
                      </a:cubicBezTo>
                      <a:cubicBezTo>
                        <a:pt x="208" y="1017"/>
                        <a:pt x="208" y="963"/>
                        <a:pt x="230" y="908"/>
                      </a:cubicBezTo>
                      <a:cubicBezTo>
                        <a:pt x="230" y="875"/>
                        <a:pt x="252" y="809"/>
                        <a:pt x="263" y="777"/>
                      </a:cubicBezTo>
                      <a:cubicBezTo>
                        <a:pt x="274" y="733"/>
                        <a:pt x="285" y="678"/>
                        <a:pt x="307" y="634"/>
                      </a:cubicBezTo>
                      <a:cubicBezTo>
                        <a:pt x="350" y="492"/>
                        <a:pt x="416" y="372"/>
                        <a:pt x="492" y="252"/>
                      </a:cubicBezTo>
                      <a:lnTo>
                        <a:pt x="525" y="208"/>
                      </a:lnTo>
                      <a:cubicBezTo>
                        <a:pt x="525" y="208"/>
                        <a:pt x="530" y="203"/>
                        <a:pt x="533" y="203"/>
                      </a:cubicBezTo>
                      <a:cubicBezTo>
                        <a:pt x="535" y="203"/>
                        <a:pt x="536" y="204"/>
                        <a:pt x="536" y="208"/>
                      </a:cubicBezTo>
                      <a:cubicBezTo>
                        <a:pt x="540" y="212"/>
                        <a:pt x="546" y="213"/>
                        <a:pt x="553" y="213"/>
                      </a:cubicBezTo>
                      <a:cubicBezTo>
                        <a:pt x="568" y="213"/>
                        <a:pt x="587" y="208"/>
                        <a:pt x="602" y="208"/>
                      </a:cubicBezTo>
                      <a:cubicBezTo>
                        <a:pt x="624" y="208"/>
                        <a:pt x="657" y="197"/>
                        <a:pt x="678" y="197"/>
                      </a:cubicBezTo>
                      <a:cubicBezTo>
                        <a:pt x="700" y="191"/>
                        <a:pt x="725" y="189"/>
                        <a:pt x="751" y="189"/>
                      </a:cubicBezTo>
                      <a:cubicBezTo>
                        <a:pt x="777" y="189"/>
                        <a:pt x="804" y="191"/>
                        <a:pt x="832" y="197"/>
                      </a:cubicBezTo>
                      <a:cubicBezTo>
                        <a:pt x="908" y="219"/>
                        <a:pt x="996" y="252"/>
                        <a:pt x="1083" y="284"/>
                      </a:cubicBezTo>
                      <a:cubicBezTo>
                        <a:pt x="1105" y="284"/>
                        <a:pt x="1138" y="284"/>
                        <a:pt x="1160" y="273"/>
                      </a:cubicBezTo>
                      <a:lnTo>
                        <a:pt x="1182" y="273"/>
                      </a:lnTo>
                      <a:cubicBezTo>
                        <a:pt x="1192" y="284"/>
                        <a:pt x="1192" y="295"/>
                        <a:pt x="1192" y="306"/>
                      </a:cubicBezTo>
                      <a:cubicBezTo>
                        <a:pt x="1203" y="295"/>
                        <a:pt x="1203" y="295"/>
                        <a:pt x="1203" y="284"/>
                      </a:cubicBezTo>
                      <a:lnTo>
                        <a:pt x="1214" y="273"/>
                      </a:lnTo>
                      <a:cubicBezTo>
                        <a:pt x="1214" y="273"/>
                        <a:pt x="1225" y="263"/>
                        <a:pt x="1214" y="263"/>
                      </a:cubicBezTo>
                      <a:lnTo>
                        <a:pt x="1247" y="252"/>
                      </a:lnTo>
                      <a:cubicBezTo>
                        <a:pt x="1269" y="263"/>
                        <a:pt x="1269" y="284"/>
                        <a:pt x="1280" y="295"/>
                      </a:cubicBezTo>
                      <a:cubicBezTo>
                        <a:pt x="1291" y="317"/>
                        <a:pt x="1302" y="328"/>
                        <a:pt x="1313" y="339"/>
                      </a:cubicBezTo>
                      <a:lnTo>
                        <a:pt x="1324" y="350"/>
                      </a:lnTo>
                      <a:cubicBezTo>
                        <a:pt x="1324" y="350"/>
                        <a:pt x="1335" y="372"/>
                        <a:pt x="1335" y="372"/>
                      </a:cubicBezTo>
                      <a:cubicBezTo>
                        <a:pt x="1346" y="383"/>
                        <a:pt x="1335" y="383"/>
                        <a:pt x="1335" y="383"/>
                      </a:cubicBezTo>
                      <a:cubicBezTo>
                        <a:pt x="1335" y="394"/>
                        <a:pt x="1346" y="405"/>
                        <a:pt x="1356" y="416"/>
                      </a:cubicBezTo>
                      <a:lnTo>
                        <a:pt x="1367" y="448"/>
                      </a:lnTo>
                      <a:lnTo>
                        <a:pt x="1389" y="481"/>
                      </a:lnTo>
                      <a:cubicBezTo>
                        <a:pt x="1389" y="492"/>
                        <a:pt x="1400" y="492"/>
                        <a:pt x="1411" y="503"/>
                      </a:cubicBezTo>
                      <a:lnTo>
                        <a:pt x="1422" y="525"/>
                      </a:lnTo>
                      <a:lnTo>
                        <a:pt x="1433" y="558"/>
                      </a:lnTo>
                      <a:cubicBezTo>
                        <a:pt x="1433" y="558"/>
                        <a:pt x="1433" y="569"/>
                        <a:pt x="1433" y="569"/>
                      </a:cubicBezTo>
                      <a:cubicBezTo>
                        <a:pt x="1455" y="602"/>
                        <a:pt x="1477" y="623"/>
                        <a:pt x="1499" y="645"/>
                      </a:cubicBezTo>
                      <a:cubicBezTo>
                        <a:pt x="1551" y="698"/>
                        <a:pt x="1599" y="756"/>
                        <a:pt x="1638" y="819"/>
                      </a:cubicBezTo>
                      <a:lnTo>
                        <a:pt x="1638" y="819"/>
                      </a:lnTo>
                      <a:cubicBezTo>
                        <a:pt x="1639" y="817"/>
                        <a:pt x="1641" y="814"/>
                        <a:pt x="1641" y="809"/>
                      </a:cubicBezTo>
                      <a:cubicBezTo>
                        <a:pt x="1641" y="798"/>
                        <a:pt x="1652" y="788"/>
                        <a:pt x="1663" y="777"/>
                      </a:cubicBezTo>
                      <a:cubicBezTo>
                        <a:pt x="1663" y="777"/>
                        <a:pt x="1663" y="766"/>
                        <a:pt x="1663" y="755"/>
                      </a:cubicBezTo>
                      <a:lnTo>
                        <a:pt x="1696" y="744"/>
                      </a:lnTo>
                      <a:cubicBezTo>
                        <a:pt x="1717" y="766"/>
                        <a:pt x="1728" y="788"/>
                        <a:pt x="1739" y="809"/>
                      </a:cubicBezTo>
                      <a:cubicBezTo>
                        <a:pt x="1750" y="831"/>
                        <a:pt x="1761" y="842"/>
                        <a:pt x="1772" y="864"/>
                      </a:cubicBezTo>
                      <a:lnTo>
                        <a:pt x="1783" y="886"/>
                      </a:lnTo>
                      <a:cubicBezTo>
                        <a:pt x="1783" y="897"/>
                        <a:pt x="1794" y="897"/>
                        <a:pt x="1794" y="908"/>
                      </a:cubicBezTo>
                      <a:cubicBezTo>
                        <a:pt x="1805" y="919"/>
                        <a:pt x="1794" y="919"/>
                        <a:pt x="1794" y="930"/>
                      </a:cubicBezTo>
                      <a:lnTo>
                        <a:pt x="1816" y="963"/>
                      </a:lnTo>
                      <a:lnTo>
                        <a:pt x="1838" y="1006"/>
                      </a:lnTo>
                      <a:lnTo>
                        <a:pt x="1838" y="1017"/>
                      </a:lnTo>
                      <a:cubicBezTo>
                        <a:pt x="1838" y="1017"/>
                        <a:pt x="1849" y="1006"/>
                        <a:pt x="1860" y="1006"/>
                      </a:cubicBezTo>
                      <a:cubicBezTo>
                        <a:pt x="1903" y="995"/>
                        <a:pt x="1925" y="908"/>
                        <a:pt x="1892" y="842"/>
                      </a:cubicBezTo>
                      <a:cubicBezTo>
                        <a:pt x="1860" y="788"/>
                        <a:pt x="1816" y="722"/>
                        <a:pt x="1761" y="667"/>
                      </a:cubicBezTo>
                      <a:cubicBezTo>
                        <a:pt x="1717" y="602"/>
                        <a:pt x="1674" y="536"/>
                        <a:pt x="1619" y="481"/>
                      </a:cubicBezTo>
                      <a:cubicBezTo>
                        <a:pt x="1575" y="438"/>
                        <a:pt x="1510" y="416"/>
                        <a:pt x="1477" y="372"/>
                      </a:cubicBezTo>
                      <a:cubicBezTo>
                        <a:pt x="1444" y="328"/>
                        <a:pt x="1378" y="295"/>
                        <a:pt x="1324" y="252"/>
                      </a:cubicBezTo>
                      <a:cubicBezTo>
                        <a:pt x="1247" y="186"/>
                        <a:pt x="1149" y="131"/>
                        <a:pt x="1050" y="98"/>
                      </a:cubicBezTo>
                      <a:cubicBezTo>
                        <a:pt x="941" y="44"/>
                        <a:pt x="832" y="11"/>
                        <a:pt x="7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2" name="Google Shape;1882;p13"/>
                <p:cNvSpPr/>
                <p:nvPr/>
              </p:nvSpPr>
              <p:spPr>
                <a:xfrm flipH="1">
                  <a:off x="351400" y="5047150"/>
                  <a:ext cx="3025" cy="3025"/>
                </a:xfrm>
                <a:custGeom>
                  <a:rect b="b" l="l" r="r" t="t"/>
                  <a:pathLst>
                    <a:path extrusionOk="0" h="121" w="121">
                      <a:moveTo>
                        <a:pt x="11" y="0"/>
                      </a:moveTo>
                      <a:cubicBezTo>
                        <a:pt x="13" y="2"/>
                        <a:pt x="15" y="3"/>
                        <a:pt x="16" y="4"/>
                      </a:cubicBezTo>
                      <a:lnTo>
                        <a:pt x="16" y="4"/>
                      </a:lnTo>
                      <a:cubicBezTo>
                        <a:pt x="16" y="2"/>
                        <a:pt x="14" y="0"/>
                        <a:pt x="11" y="0"/>
                      </a:cubicBezTo>
                      <a:close/>
                      <a:moveTo>
                        <a:pt x="16" y="4"/>
                      </a:moveTo>
                      <a:cubicBezTo>
                        <a:pt x="17" y="11"/>
                        <a:pt x="11" y="22"/>
                        <a:pt x="11" y="22"/>
                      </a:cubicBezTo>
                      <a:cubicBezTo>
                        <a:pt x="11" y="22"/>
                        <a:pt x="1" y="33"/>
                        <a:pt x="1" y="33"/>
                      </a:cubicBezTo>
                      <a:cubicBezTo>
                        <a:pt x="44" y="55"/>
                        <a:pt x="77" y="88"/>
                        <a:pt x="121" y="120"/>
                      </a:cubicBezTo>
                      <a:cubicBezTo>
                        <a:pt x="110" y="110"/>
                        <a:pt x="99" y="99"/>
                        <a:pt x="99" y="88"/>
                      </a:cubicBezTo>
                      <a:cubicBezTo>
                        <a:pt x="88" y="88"/>
                        <a:pt x="88" y="77"/>
                        <a:pt x="77" y="77"/>
                      </a:cubicBezTo>
                      <a:lnTo>
                        <a:pt x="77" y="55"/>
                      </a:lnTo>
                      <a:cubicBezTo>
                        <a:pt x="77" y="55"/>
                        <a:pt x="55" y="44"/>
                        <a:pt x="44" y="22"/>
                      </a:cubicBezTo>
                      <a:cubicBezTo>
                        <a:pt x="35" y="13"/>
                        <a:pt x="26" y="11"/>
                        <a:pt x="16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3" name="Google Shape;1883;p13"/>
                <p:cNvSpPr/>
                <p:nvPr/>
              </p:nvSpPr>
              <p:spPr>
                <a:xfrm flipH="1">
                  <a:off x="347025" y="5045500"/>
                  <a:ext cx="27625" cy="29550"/>
                </a:xfrm>
                <a:custGeom>
                  <a:rect b="b" l="l" r="r" t="t"/>
                  <a:pathLst>
                    <a:path extrusionOk="0" h="1182" w="1105">
                      <a:moveTo>
                        <a:pt x="886" y="1"/>
                      </a:moveTo>
                      <a:lnTo>
                        <a:pt x="853" y="11"/>
                      </a:lnTo>
                      <a:cubicBezTo>
                        <a:pt x="853" y="11"/>
                        <a:pt x="842" y="22"/>
                        <a:pt x="853" y="22"/>
                      </a:cubicBezTo>
                      <a:lnTo>
                        <a:pt x="842" y="33"/>
                      </a:lnTo>
                      <a:cubicBezTo>
                        <a:pt x="842" y="44"/>
                        <a:pt x="842" y="44"/>
                        <a:pt x="831" y="55"/>
                      </a:cubicBezTo>
                      <a:cubicBezTo>
                        <a:pt x="831" y="44"/>
                        <a:pt x="820" y="33"/>
                        <a:pt x="820" y="33"/>
                      </a:cubicBezTo>
                      <a:lnTo>
                        <a:pt x="711" y="33"/>
                      </a:lnTo>
                      <a:cubicBezTo>
                        <a:pt x="678" y="33"/>
                        <a:pt x="656" y="55"/>
                        <a:pt x="624" y="55"/>
                      </a:cubicBezTo>
                      <a:lnTo>
                        <a:pt x="569" y="55"/>
                      </a:lnTo>
                      <a:lnTo>
                        <a:pt x="525" y="66"/>
                      </a:lnTo>
                      <a:cubicBezTo>
                        <a:pt x="503" y="66"/>
                        <a:pt x="481" y="66"/>
                        <a:pt x="470" y="77"/>
                      </a:cubicBezTo>
                      <a:lnTo>
                        <a:pt x="438" y="77"/>
                      </a:lnTo>
                      <a:cubicBezTo>
                        <a:pt x="383" y="88"/>
                        <a:pt x="328" y="110"/>
                        <a:pt x="274" y="121"/>
                      </a:cubicBezTo>
                      <a:cubicBezTo>
                        <a:pt x="241" y="132"/>
                        <a:pt x="208" y="143"/>
                        <a:pt x="175" y="165"/>
                      </a:cubicBezTo>
                      <a:cubicBezTo>
                        <a:pt x="164" y="176"/>
                        <a:pt x="153" y="186"/>
                        <a:pt x="153" y="208"/>
                      </a:cubicBezTo>
                      <a:lnTo>
                        <a:pt x="142" y="208"/>
                      </a:lnTo>
                      <a:cubicBezTo>
                        <a:pt x="120" y="230"/>
                        <a:pt x="99" y="263"/>
                        <a:pt x="77" y="285"/>
                      </a:cubicBezTo>
                      <a:cubicBezTo>
                        <a:pt x="66" y="307"/>
                        <a:pt x="55" y="329"/>
                        <a:pt x="33" y="351"/>
                      </a:cubicBezTo>
                      <a:cubicBezTo>
                        <a:pt x="27" y="361"/>
                        <a:pt x="27" y="364"/>
                        <a:pt x="27" y="364"/>
                      </a:cubicBezTo>
                      <a:cubicBezTo>
                        <a:pt x="27" y="364"/>
                        <a:pt x="27" y="361"/>
                        <a:pt x="22" y="361"/>
                      </a:cubicBezTo>
                      <a:cubicBezTo>
                        <a:pt x="11" y="383"/>
                        <a:pt x="11" y="405"/>
                        <a:pt x="0" y="416"/>
                      </a:cubicBezTo>
                      <a:cubicBezTo>
                        <a:pt x="0" y="438"/>
                        <a:pt x="0" y="471"/>
                        <a:pt x="0" y="493"/>
                      </a:cubicBezTo>
                      <a:lnTo>
                        <a:pt x="0" y="624"/>
                      </a:lnTo>
                      <a:cubicBezTo>
                        <a:pt x="0" y="668"/>
                        <a:pt x="0" y="711"/>
                        <a:pt x="11" y="744"/>
                      </a:cubicBezTo>
                      <a:cubicBezTo>
                        <a:pt x="22" y="777"/>
                        <a:pt x="33" y="810"/>
                        <a:pt x="44" y="854"/>
                      </a:cubicBezTo>
                      <a:lnTo>
                        <a:pt x="55" y="886"/>
                      </a:lnTo>
                      <a:cubicBezTo>
                        <a:pt x="55" y="886"/>
                        <a:pt x="55" y="908"/>
                        <a:pt x="66" y="919"/>
                      </a:cubicBezTo>
                      <a:cubicBezTo>
                        <a:pt x="66" y="919"/>
                        <a:pt x="77" y="930"/>
                        <a:pt x="88" y="941"/>
                      </a:cubicBezTo>
                      <a:cubicBezTo>
                        <a:pt x="99" y="963"/>
                        <a:pt x="99" y="985"/>
                        <a:pt x="110" y="1007"/>
                      </a:cubicBezTo>
                      <a:cubicBezTo>
                        <a:pt x="120" y="1029"/>
                        <a:pt x="131" y="1029"/>
                        <a:pt x="131" y="1040"/>
                      </a:cubicBezTo>
                      <a:cubicBezTo>
                        <a:pt x="153" y="1083"/>
                        <a:pt x="175" y="1127"/>
                        <a:pt x="186" y="1160"/>
                      </a:cubicBezTo>
                      <a:cubicBezTo>
                        <a:pt x="208" y="1160"/>
                        <a:pt x="208" y="1182"/>
                        <a:pt x="219" y="1182"/>
                      </a:cubicBezTo>
                      <a:cubicBezTo>
                        <a:pt x="230" y="1171"/>
                        <a:pt x="208" y="1138"/>
                        <a:pt x="197" y="1105"/>
                      </a:cubicBezTo>
                      <a:cubicBezTo>
                        <a:pt x="186" y="1083"/>
                        <a:pt x="175" y="1061"/>
                        <a:pt x="164" y="1040"/>
                      </a:cubicBezTo>
                      <a:cubicBezTo>
                        <a:pt x="153" y="1018"/>
                        <a:pt x="142" y="985"/>
                        <a:pt x="131" y="974"/>
                      </a:cubicBezTo>
                      <a:cubicBezTo>
                        <a:pt x="110" y="930"/>
                        <a:pt x="88" y="897"/>
                        <a:pt x="77" y="854"/>
                      </a:cubicBezTo>
                      <a:cubicBezTo>
                        <a:pt x="66" y="810"/>
                        <a:pt x="55" y="777"/>
                        <a:pt x="44" y="733"/>
                      </a:cubicBezTo>
                      <a:cubicBezTo>
                        <a:pt x="44" y="711"/>
                        <a:pt x="44" y="701"/>
                        <a:pt x="44" y="690"/>
                      </a:cubicBezTo>
                      <a:lnTo>
                        <a:pt x="44" y="679"/>
                      </a:lnTo>
                      <a:cubicBezTo>
                        <a:pt x="44" y="657"/>
                        <a:pt x="44" y="635"/>
                        <a:pt x="55" y="624"/>
                      </a:cubicBezTo>
                      <a:lnTo>
                        <a:pt x="55" y="580"/>
                      </a:lnTo>
                      <a:lnTo>
                        <a:pt x="55" y="515"/>
                      </a:lnTo>
                      <a:cubicBezTo>
                        <a:pt x="55" y="493"/>
                        <a:pt x="66" y="471"/>
                        <a:pt x="66" y="438"/>
                      </a:cubicBezTo>
                      <a:cubicBezTo>
                        <a:pt x="77" y="416"/>
                        <a:pt x="88" y="383"/>
                        <a:pt x="99" y="361"/>
                      </a:cubicBezTo>
                      <a:cubicBezTo>
                        <a:pt x="110" y="351"/>
                        <a:pt x="110" y="351"/>
                        <a:pt x="110" y="340"/>
                      </a:cubicBezTo>
                      <a:cubicBezTo>
                        <a:pt x="120" y="340"/>
                        <a:pt x="120" y="329"/>
                        <a:pt x="120" y="318"/>
                      </a:cubicBezTo>
                      <a:cubicBezTo>
                        <a:pt x="131" y="318"/>
                        <a:pt x="131" y="307"/>
                        <a:pt x="142" y="296"/>
                      </a:cubicBezTo>
                      <a:cubicBezTo>
                        <a:pt x="153" y="274"/>
                        <a:pt x="175" y="252"/>
                        <a:pt x="197" y="241"/>
                      </a:cubicBezTo>
                      <a:cubicBezTo>
                        <a:pt x="208" y="230"/>
                        <a:pt x="230" y="230"/>
                        <a:pt x="241" y="219"/>
                      </a:cubicBezTo>
                      <a:lnTo>
                        <a:pt x="274" y="197"/>
                      </a:lnTo>
                      <a:lnTo>
                        <a:pt x="317" y="176"/>
                      </a:lnTo>
                      <a:cubicBezTo>
                        <a:pt x="328" y="165"/>
                        <a:pt x="350" y="154"/>
                        <a:pt x="361" y="143"/>
                      </a:cubicBezTo>
                      <a:cubicBezTo>
                        <a:pt x="383" y="132"/>
                        <a:pt x="394" y="132"/>
                        <a:pt x="416" y="132"/>
                      </a:cubicBezTo>
                      <a:lnTo>
                        <a:pt x="470" y="110"/>
                      </a:lnTo>
                      <a:lnTo>
                        <a:pt x="536" y="99"/>
                      </a:lnTo>
                      <a:lnTo>
                        <a:pt x="558" y="99"/>
                      </a:lnTo>
                      <a:cubicBezTo>
                        <a:pt x="580" y="99"/>
                        <a:pt x="591" y="99"/>
                        <a:pt x="602" y="88"/>
                      </a:cubicBezTo>
                      <a:lnTo>
                        <a:pt x="722" y="88"/>
                      </a:lnTo>
                      <a:cubicBezTo>
                        <a:pt x="744" y="99"/>
                        <a:pt x="777" y="99"/>
                        <a:pt x="810" y="110"/>
                      </a:cubicBezTo>
                      <a:lnTo>
                        <a:pt x="831" y="99"/>
                      </a:lnTo>
                      <a:cubicBezTo>
                        <a:pt x="831" y="88"/>
                        <a:pt x="831" y="88"/>
                        <a:pt x="842" y="77"/>
                      </a:cubicBezTo>
                      <a:cubicBezTo>
                        <a:pt x="831" y="77"/>
                        <a:pt x="842" y="66"/>
                        <a:pt x="831" y="66"/>
                      </a:cubicBezTo>
                      <a:lnTo>
                        <a:pt x="831" y="66"/>
                      </a:lnTo>
                      <a:cubicBezTo>
                        <a:pt x="842" y="66"/>
                        <a:pt x="853" y="77"/>
                        <a:pt x="864" y="88"/>
                      </a:cubicBezTo>
                      <a:cubicBezTo>
                        <a:pt x="875" y="99"/>
                        <a:pt x="897" y="110"/>
                        <a:pt x="908" y="121"/>
                      </a:cubicBezTo>
                      <a:cubicBezTo>
                        <a:pt x="919" y="132"/>
                        <a:pt x="908" y="132"/>
                        <a:pt x="908" y="132"/>
                      </a:cubicBezTo>
                      <a:cubicBezTo>
                        <a:pt x="908" y="143"/>
                        <a:pt x="919" y="143"/>
                        <a:pt x="919" y="154"/>
                      </a:cubicBezTo>
                      <a:cubicBezTo>
                        <a:pt x="930" y="154"/>
                        <a:pt x="930" y="165"/>
                        <a:pt x="941" y="176"/>
                      </a:cubicBezTo>
                      <a:lnTo>
                        <a:pt x="941" y="186"/>
                      </a:lnTo>
                      <a:cubicBezTo>
                        <a:pt x="952" y="208"/>
                        <a:pt x="974" y="241"/>
                        <a:pt x="974" y="263"/>
                      </a:cubicBezTo>
                      <a:cubicBezTo>
                        <a:pt x="974" y="285"/>
                        <a:pt x="974" y="307"/>
                        <a:pt x="984" y="329"/>
                      </a:cubicBezTo>
                      <a:cubicBezTo>
                        <a:pt x="990" y="334"/>
                        <a:pt x="993" y="334"/>
                        <a:pt x="995" y="334"/>
                      </a:cubicBezTo>
                      <a:cubicBezTo>
                        <a:pt x="998" y="334"/>
                        <a:pt x="1001" y="334"/>
                        <a:pt x="1006" y="340"/>
                      </a:cubicBezTo>
                      <a:cubicBezTo>
                        <a:pt x="1017" y="351"/>
                        <a:pt x="1006" y="372"/>
                        <a:pt x="1017" y="383"/>
                      </a:cubicBezTo>
                      <a:cubicBezTo>
                        <a:pt x="1017" y="394"/>
                        <a:pt x="1028" y="405"/>
                        <a:pt x="1028" y="416"/>
                      </a:cubicBezTo>
                      <a:lnTo>
                        <a:pt x="1028" y="427"/>
                      </a:lnTo>
                      <a:cubicBezTo>
                        <a:pt x="1028" y="438"/>
                        <a:pt x="1028" y="449"/>
                        <a:pt x="1028" y="460"/>
                      </a:cubicBezTo>
                      <a:cubicBezTo>
                        <a:pt x="1028" y="471"/>
                        <a:pt x="1039" y="482"/>
                        <a:pt x="1039" y="493"/>
                      </a:cubicBezTo>
                      <a:cubicBezTo>
                        <a:pt x="1050" y="515"/>
                        <a:pt x="1050" y="536"/>
                        <a:pt x="1039" y="569"/>
                      </a:cubicBezTo>
                      <a:cubicBezTo>
                        <a:pt x="1039" y="580"/>
                        <a:pt x="1028" y="602"/>
                        <a:pt x="1017" y="624"/>
                      </a:cubicBezTo>
                      <a:cubicBezTo>
                        <a:pt x="1017" y="646"/>
                        <a:pt x="1006" y="657"/>
                        <a:pt x="995" y="679"/>
                      </a:cubicBezTo>
                      <a:cubicBezTo>
                        <a:pt x="984" y="690"/>
                        <a:pt x="995" y="690"/>
                        <a:pt x="995" y="690"/>
                      </a:cubicBezTo>
                      <a:cubicBezTo>
                        <a:pt x="995" y="701"/>
                        <a:pt x="984" y="701"/>
                        <a:pt x="984" y="701"/>
                      </a:cubicBezTo>
                      <a:cubicBezTo>
                        <a:pt x="984" y="711"/>
                        <a:pt x="984" y="711"/>
                        <a:pt x="984" y="722"/>
                      </a:cubicBezTo>
                      <a:cubicBezTo>
                        <a:pt x="974" y="733"/>
                        <a:pt x="963" y="744"/>
                        <a:pt x="963" y="744"/>
                      </a:cubicBezTo>
                      <a:cubicBezTo>
                        <a:pt x="963" y="744"/>
                        <a:pt x="963" y="766"/>
                        <a:pt x="952" y="766"/>
                      </a:cubicBezTo>
                      <a:cubicBezTo>
                        <a:pt x="930" y="788"/>
                        <a:pt x="908" y="799"/>
                        <a:pt x="886" y="799"/>
                      </a:cubicBezTo>
                      <a:cubicBezTo>
                        <a:pt x="886" y="810"/>
                        <a:pt x="875" y="821"/>
                        <a:pt x="886" y="832"/>
                      </a:cubicBezTo>
                      <a:cubicBezTo>
                        <a:pt x="889" y="835"/>
                        <a:pt x="893" y="836"/>
                        <a:pt x="898" y="836"/>
                      </a:cubicBezTo>
                      <a:cubicBezTo>
                        <a:pt x="909" y="836"/>
                        <a:pt x="922" y="829"/>
                        <a:pt x="930" y="821"/>
                      </a:cubicBezTo>
                      <a:cubicBezTo>
                        <a:pt x="941" y="810"/>
                        <a:pt x="952" y="799"/>
                        <a:pt x="963" y="788"/>
                      </a:cubicBezTo>
                      <a:cubicBezTo>
                        <a:pt x="974" y="788"/>
                        <a:pt x="995" y="777"/>
                        <a:pt x="995" y="755"/>
                      </a:cubicBezTo>
                      <a:cubicBezTo>
                        <a:pt x="1017" y="733"/>
                        <a:pt x="1028" y="722"/>
                        <a:pt x="1039" y="701"/>
                      </a:cubicBezTo>
                      <a:cubicBezTo>
                        <a:pt x="1050" y="679"/>
                        <a:pt x="1061" y="657"/>
                        <a:pt x="1072" y="624"/>
                      </a:cubicBezTo>
                      <a:cubicBezTo>
                        <a:pt x="1072" y="624"/>
                        <a:pt x="1083" y="613"/>
                        <a:pt x="1083" y="613"/>
                      </a:cubicBezTo>
                      <a:cubicBezTo>
                        <a:pt x="1083" y="613"/>
                        <a:pt x="1105" y="580"/>
                        <a:pt x="1105" y="580"/>
                      </a:cubicBezTo>
                      <a:cubicBezTo>
                        <a:pt x="1105" y="569"/>
                        <a:pt x="1105" y="558"/>
                        <a:pt x="1105" y="547"/>
                      </a:cubicBezTo>
                      <a:cubicBezTo>
                        <a:pt x="1105" y="536"/>
                        <a:pt x="1105" y="526"/>
                        <a:pt x="1094" y="515"/>
                      </a:cubicBezTo>
                      <a:cubicBezTo>
                        <a:pt x="1094" y="493"/>
                        <a:pt x="1094" y="482"/>
                        <a:pt x="1094" y="460"/>
                      </a:cubicBezTo>
                      <a:cubicBezTo>
                        <a:pt x="1094" y="449"/>
                        <a:pt x="1083" y="427"/>
                        <a:pt x="1083" y="405"/>
                      </a:cubicBezTo>
                      <a:cubicBezTo>
                        <a:pt x="1083" y="400"/>
                        <a:pt x="1083" y="400"/>
                        <a:pt x="1083" y="400"/>
                      </a:cubicBezTo>
                      <a:cubicBezTo>
                        <a:pt x="1083" y="400"/>
                        <a:pt x="1083" y="400"/>
                        <a:pt x="1083" y="394"/>
                      </a:cubicBezTo>
                      <a:lnTo>
                        <a:pt x="1083" y="383"/>
                      </a:lnTo>
                      <a:lnTo>
                        <a:pt x="1083" y="361"/>
                      </a:lnTo>
                      <a:cubicBezTo>
                        <a:pt x="1083" y="361"/>
                        <a:pt x="1072" y="329"/>
                        <a:pt x="1072" y="318"/>
                      </a:cubicBezTo>
                      <a:cubicBezTo>
                        <a:pt x="1072" y="311"/>
                        <a:pt x="1072" y="307"/>
                        <a:pt x="1072" y="307"/>
                      </a:cubicBezTo>
                      <a:lnTo>
                        <a:pt x="1061" y="285"/>
                      </a:lnTo>
                      <a:lnTo>
                        <a:pt x="1050" y="263"/>
                      </a:lnTo>
                      <a:cubicBezTo>
                        <a:pt x="1050" y="252"/>
                        <a:pt x="1028" y="241"/>
                        <a:pt x="1017" y="230"/>
                      </a:cubicBezTo>
                      <a:lnTo>
                        <a:pt x="1006" y="197"/>
                      </a:lnTo>
                      <a:lnTo>
                        <a:pt x="995" y="176"/>
                      </a:lnTo>
                      <a:cubicBezTo>
                        <a:pt x="984" y="154"/>
                        <a:pt x="984" y="154"/>
                        <a:pt x="974" y="143"/>
                      </a:cubicBezTo>
                      <a:cubicBezTo>
                        <a:pt x="963" y="121"/>
                        <a:pt x="974" y="132"/>
                        <a:pt x="974" y="121"/>
                      </a:cubicBezTo>
                      <a:cubicBezTo>
                        <a:pt x="974" y="121"/>
                        <a:pt x="963" y="110"/>
                        <a:pt x="963" y="110"/>
                      </a:cubicBezTo>
                      <a:lnTo>
                        <a:pt x="952" y="88"/>
                      </a:lnTo>
                      <a:cubicBezTo>
                        <a:pt x="941" y="77"/>
                        <a:pt x="930" y="66"/>
                        <a:pt x="919" y="44"/>
                      </a:cubicBezTo>
                      <a:cubicBezTo>
                        <a:pt x="919" y="33"/>
                        <a:pt x="908" y="11"/>
                        <a:pt x="8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4" name="Google Shape;1884;p13"/>
                <p:cNvSpPr/>
                <p:nvPr/>
              </p:nvSpPr>
              <p:spPr>
                <a:xfrm flipH="1">
                  <a:off x="336625" y="5057800"/>
                  <a:ext cx="7950" cy="24775"/>
                </a:xfrm>
                <a:custGeom>
                  <a:rect b="b" l="l" r="r" t="t"/>
                  <a:pathLst>
                    <a:path extrusionOk="0" h="991" w="318">
                      <a:moveTo>
                        <a:pt x="121" y="1"/>
                      </a:moveTo>
                      <a:lnTo>
                        <a:pt x="88" y="12"/>
                      </a:lnTo>
                      <a:lnTo>
                        <a:pt x="88" y="23"/>
                      </a:lnTo>
                      <a:cubicBezTo>
                        <a:pt x="77" y="34"/>
                        <a:pt x="66" y="55"/>
                        <a:pt x="66" y="66"/>
                      </a:cubicBezTo>
                      <a:lnTo>
                        <a:pt x="66" y="77"/>
                      </a:lnTo>
                      <a:cubicBezTo>
                        <a:pt x="77" y="88"/>
                        <a:pt x="99" y="99"/>
                        <a:pt x="110" y="110"/>
                      </a:cubicBezTo>
                      <a:cubicBezTo>
                        <a:pt x="121" y="121"/>
                        <a:pt x="142" y="132"/>
                        <a:pt x="153" y="154"/>
                      </a:cubicBezTo>
                      <a:cubicBezTo>
                        <a:pt x="153" y="154"/>
                        <a:pt x="153" y="165"/>
                        <a:pt x="164" y="176"/>
                      </a:cubicBezTo>
                      <a:cubicBezTo>
                        <a:pt x="164" y="176"/>
                        <a:pt x="175" y="187"/>
                        <a:pt x="175" y="198"/>
                      </a:cubicBezTo>
                      <a:cubicBezTo>
                        <a:pt x="186" y="209"/>
                        <a:pt x="197" y="219"/>
                        <a:pt x="197" y="230"/>
                      </a:cubicBezTo>
                      <a:cubicBezTo>
                        <a:pt x="197" y="230"/>
                        <a:pt x="197" y="241"/>
                        <a:pt x="197" y="241"/>
                      </a:cubicBezTo>
                      <a:lnTo>
                        <a:pt x="197" y="252"/>
                      </a:lnTo>
                      <a:cubicBezTo>
                        <a:pt x="197" y="252"/>
                        <a:pt x="197" y="263"/>
                        <a:pt x="197" y="263"/>
                      </a:cubicBezTo>
                      <a:cubicBezTo>
                        <a:pt x="219" y="285"/>
                        <a:pt x="230" y="318"/>
                        <a:pt x="230" y="351"/>
                      </a:cubicBezTo>
                      <a:cubicBezTo>
                        <a:pt x="230" y="373"/>
                        <a:pt x="219" y="362"/>
                        <a:pt x="208" y="373"/>
                      </a:cubicBezTo>
                      <a:cubicBezTo>
                        <a:pt x="208" y="384"/>
                        <a:pt x="208" y="384"/>
                        <a:pt x="208" y="394"/>
                      </a:cubicBezTo>
                      <a:cubicBezTo>
                        <a:pt x="208" y="394"/>
                        <a:pt x="175" y="416"/>
                        <a:pt x="153" y="427"/>
                      </a:cubicBezTo>
                      <a:cubicBezTo>
                        <a:pt x="142" y="449"/>
                        <a:pt x="131" y="460"/>
                        <a:pt x="121" y="482"/>
                      </a:cubicBezTo>
                      <a:cubicBezTo>
                        <a:pt x="121" y="482"/>
                        <a:pt x="110" y="482"/>
                        <a:pt x="110" y="493"/>
                      </a:cubicBezTo>
                      <a:cubicBezTo>
                        <a:pt x="99" y="504"/>
                        <a:pt x="99" y="526"/>
                        <a:pt x="99" y="537"/>
                      </a:cubicBezTo>
                      <a:cubicBezTo>
                        <a:pt x="99" y="559"/>
                        <a:pt x="110" y="569"/>
                        <a:pt x="121" y="591"/>
                      </a:cubicBezTo>
                      <a:cubicBezTo>
                        <a:pt x="131" y="613"/>
                        <a:pt x="142" y="646"/>
                        <a:pt x="142" y="679"/>
                      </a:cubicBezTo>
                      <a:cubicBezTo>
                        <a:pt x="153" y="701"/>
                        <a:pt x="153" y="734"/>
                        <a:pt x="142" y="755"/>
                      </a:cubicBezTo>
                      <a:cubicBezTo>
                        <a:pt x="153" y="777"/>
                        <a:pt x="142" y="799"/>
                        <a:pt x="142" y="821"/>
                      </a:cubicBezTo>
                      <a:lnTo>
                        <a:pt x="142" y="843"/>
                      </a:lnTo>
                      <a:lnTo>
                        <a:pt x="131" y="865"/>
                      </a:lnTo>
                      <a:lnTo>
                        <a:pt x="131" y="887"/>
                      </a:lnTo>
                      <a:cubicBezTo>
                        <a:pt x="131" y="898"/>
                        <a:pt x="121" y="909"/>
                        <a:pt x="110" y="919"/>
                      </a:cubicBezTo>
                      <a:cubicBezTo>
                        <a:pt x="110" y="919"/>
                        <a:pt x="99" y="930"/>
                        <a:pt x="88" y="930"/>
                      </a:cubicBezTo>
                      <a:cubicBezTo>
                        <a:pt x="72" y="946"/>
                        <a:pt x="56" y="957"/>
                        <a:pt x="40" y="957"/>
                      </a:cubicBezTo>
                      <a:cubicBezTo>
                        <a:pt x="34" y="957"/>
                        <a:pt x="28" y="955"/>
                        <a:pt x="22" y="952"/>
                      </a:cubicBezTo>
                      <a:cubicBezTo>
                        <a:pt x="22" y="963"/>
                        <a:pt x="17" y="963"/>
                        <a:pt x="11" y="963"/>
                      </a:cubicBezTo>
                      <a:cubicBezTo>
                        <a:pt x="6" y="963"/>
                        <a:pt x="0" y="963"/>
                        <a:pt x="0" y="974"/>
                      </a:cubicBezTo>
                      <a:cubicBezTo>
                        <a:pt x="0" y="985"/>
                        <a:pt x="8" y="991"/>
                        <a:pt x="19" y="991"/>
                      </a:cubicBezTo>
                      <a:cubicBezTo>
                        <a:pt x="30" y="991"/>
                        <a:pt x="44" y="985"/>
                        <a:pt x="55" y="974"/>
                      </a:cubicBezTo>
                      <a:cubicBezTo>
                        <a:pt x="66" y="974"/>
                        <a:pt x="88" y="963"/>
                        <a:pt x="99" y="952"/>
                      </a:cubicBezTo>
                      <a:cubicBezTo>
                        <a:pt x="121" y="952"/>
                        <a:pt x="131" y="930"/>
                        <a:pt x="142" y="919"/>
                      </a:cubicBezTo>
                      <a:cubicBezTo>
                        <a:pt x="164" y="898"/>
                        <a:pt x="175" y="865"/>
                        <a:pt x="186" y="832"/>
                      </a:cubicBezTo>
                      <a:cubicBezTo>
                        <a:pt x="197" y="810"/>
                        <a:pt x="197" y="777"/>
                        <a:pt x="197" y="744"/>
                      </a:cubicBezTo>
                      <a:lnTo>
                        <a:pt x="197" y="712"/>
                      </a:lnTo>
                      <a:cubicBezTo>
                        <a:pt x="197" y="701"/>
                        <a:pt x="197" y="690"/>
                        <a:pt x="197" y="668"/>
                      </a:cubicBezTo>
                      <a:lnTo>
                        <a:pt x="197" y="646"/>
                      </a:lnTo>
                      <a:cubicBezTo>
                        <a:pt x="186" y="624"/>
                        <a:pt x="175" y="613"/>
                        <a:pt x="175" y="602"/>
                      </a:cubicBezTo>
                      <a:cubicBezTo>
                        <a:pt x="164" y="580"/>
                        <a:pt x="164" y="569"/>
                        <a:pt x="175" y="548"/>
                      </a:cubicBezTo>
                      <a:cubicBezTo>
                        <a:pt x="175" y="537"/>
                        <a:pt x="175" y="515"/>
                        <a:pt x="186" y="504"/>
                      </a:cubicBezTo>
                      <a:cubicBezTo>
                        <a:pt x="186" y="504"/>
                        <a:pt x="186" y="504"/>
                        <a:pt x="186" y="493"/>
                      </a:cubicBezTo>
                      <a:cubicBezTo>
                        <a:pt x="186" y="482"/>
                        <a:pt x="186" y="482"/>
                        <a:pt x="186" y="482"/>
                      </a:cubicBezTo>
                      <a:cubicBezTo>
                        <a:pt x="197" y="471"/>
                        <a:pt x="197" y="471"/>
                        <a:pt x="208" y="471"/>
                      </a:cubicBezTo>
                      <a:cubicBezTo>
                        <a:pt x="219" y="460"/>
                        <a:pt x="241" y="449"/>
                        <a:pt x="252" y="438"/>
                      </a:cubicBezTo>
                      <a:cubicBezTo>
                        <a:pt x="274" y="438"/>
                        <a:pt x="285" y="427"/>
                        <a:pt x="296" y="427"/>
                      </a:cubicBezTo>
                      <a:cubicBezTo>
                        <a:pt x="306" y="405"/>
                        <a:pt x="306" y="394"/>
                        <a:pt x="317" y="384"/>
                      </a:cubicBezTo>
                      <a:cubicBezTo>
                        <a:pt x="317" y="362"/>
                        <a:pt x="317" y="340"/>
                        <a:pt x="317" y="329"/>
                      </a:cubicBezTo>
                      <a:cubicBezTo>
                        <a:pt x="306" y="318"/>
                        <a:pt x="296" y="307"/>
                        <a:pt x="296" y="296"/>
                      </a:cubicBezTo>
                      <a:lnTo>
                        <a:pt x="285" y="263"/>
                      </a:lnTo>
                      <a:lnTo>
                        <a:pt x="263" y="263"/>
                      </a:lnTo>
                      <a:lnTo>
                        <a:pt x="241" y="219"/>
                      </a:lnTo>
                      <a:lnTo>
                        <a:pt x="219" y="176"/>
                      </a:lnTo>
                      <a:lnTo>
                        <a:pt x="219" y="165"/>
                      </a:lnTo>
                      <a:cubicBezTo>
                        <a:pt x="219" y="154"/>
                        <a:pt x="208" y="143"/>
                        <a:pt x="208" y="132"/>
                      </a:cubicBezTo>
                      <a:lnTo>
                        <a:pt x="197" y="110"/>
                      </a:lnTo>
                      <a:cubicBezTo>
                        <a:pt x="186" y="99"/>
                        <a:pt x="175" y="77"/>
                        <a:pt x="164" y="66"/>
                      </a:cubicBezTo>
                      <a:cubicBezTo>
                        <a:pt x="153" y="34"/>
                        <a:pt x="131" y="12"/>
                        <a:pt x="1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85" name="Google Shape;1885;p13"/>
              <p:cNvSpPr/>
              <p:nvPr/>
            </p:nvSpPr>
            <p:spPr>
              <a:xfrm flipH="1" rot="10800000">
                <a:off x="7024913" y="395388"/>
                <a:ext cx="32000" cy="26775"/>
              </a:xfrm>
              <a:custGeom>
                <a:rect b="b" l="l" r="r" t="t"/>
                <a:pathLst>
                  <a:path extrusionOk="0" h="1071" w="1280">
                    <a:moveTo>
                      <a:pt x="693" y="0"/>
                    </a:moveTo>
                    <a:cubicBezTo>
                      <a:pt x="523" y="0"/>
                      <a:pt x="351" y="79"/>
                      <a:pt x="241" y="249"/>
                    </a:cubicBezTo>
                    <a:cubicBezTo>
                      <a:pt x="0" y="610"/>
                      <a:pt x="283" y="1071"/>
                      <a:pt x="693" y="1071"/>
                    </a:cubicBezTo>
                    <a:cubicBezTo>
                      <a:pt x="731" y="1071"/>
                      <a:pt x="770" y="1067"/>
                      <a:pt x="809" y="1059"/>
                    </a:cubicBezTo>
                    <a:cubicBezTo>
                      <a:pt x="1094" y="993"/>
                      <a:pt x="1280" y="709"/>
                      <a:pt x="1214" y="424"/>
                    </a:cubicBezTo>
                    <a:cubicBezTo>
                      <a:pt x="1157" y="152"/>
                      <a:pt x="927" y="0"/>
                      <a:pt x="6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13"/>
              <p:cNvSpPr/>
              <p:nvPr/>
            </p:nvSpPr>
            <p:spPr>
              <a:xfrm rot="10800000">
                <a:off x="7639063" y="320313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87" name="Google Shape;188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8" name="Google Shape;1888;p13"/>
          <p:cNvSpPr txBox="1"/>
          <p:nvPr>
            <p:ph idx="1" type="subTitle"/>
          </p:nvPr>
        </p:nvSpPr>
        <p:spPr>
          <a:xfrm>
            <a:off x="2027850" y="18242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89" name="Google Shape;1889;p13"/>
          <p:cNvSpPr txBox="1"/>
          <p:nvPr>
            <p:ph idx="2" type="subTitle"/>
          </p:nvPr>
        </p:nvSpPr>
        <p:spPr>
          <a:xfrm>
            <a:off x="2027850" y="214632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13"/>
          <p:cNvSpPr txBox="1"/>
          <p:nvPr>
            <p:ph idx="3" type="subTitle"/>
          </p:nvPr>
        </p:nvSpPr>
        <p:spPr>
          <a:xfrm>
            <a:off x="6207300" y="18242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91" name="Google Shape;1891;p13"/>
          <p:cNvSpPr txBox="1"/>
          <p:nvPr>
            <p:ph idx="4" type="subTitle"/>
          </p:nvPr>
        </p:nvSpPr>
        <p:spPr>
          <a:xfrm>
            <a:off x="6207324" y="214632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13"/>
          <p:cNvSpPr txBox="1"/>
          <p:nvPr>
            <p:ph idx="5" type="subTitle"/>
          </p:nvPr>
        </p:nvSpPr>
        <p:spPr>
          <a:xfrm>
            <a:off x="2027850" y="31828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93" name="Google Shape;1893;p13"/>
          <p:cNvSpPr txBox="1"/>
          <p:nvPr>
            <p:ph idx="6" type="subTitle"/>
          </p:nvPr>
        </p:nvSpPr>
        <p:spPr>
          <a:xfrm>
            <a:off x="2027850" y="350437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13"/>
          <p:cNvSpPr txBox="1"/>
          <p:nvPr>
            <p:ph idx="7" type="subTitle"/>
          </p:nvPr>
        </p:nvSpPr>
        <p:spPr>
          <a:xfrm>
            <a:off x="6207300" y="31828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95" name="Google Shape;1895;p13"/>
          <p:cNvSpPr txBox="1"/>
          <p:nvPr>
            <p:ph idx="8" type="subTitle"/>
          </p:nvPr>
        </p:nvSpPr>
        <p:spPr>
          <a:xfrm>
            <a:off x="6207324" y="350437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13"/>
          <p:cNvSpPr txBox="1"/>
          <p:nvPr>
            <p:ph hasCustomPrompt="1" idx="9" type="title"/>
          </p:nvPr>
        </p:nvSpPr>
        <p:spPr>
          <a:xfrm>
            <a:off x="720000" y="18528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7" name="Google Shape;1897;p13"/>
          <p:cNvSpPr txBox="1"/>
          <p:nvPr>
            <p:ph hasCustomPrompt="1" idx="13" type="title"/>
          </p:nvPr>
        </p:nvSpPr>
        <p:spPr>
          <a:xfrm>
            <a:off x="720000" y="32114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8" name="Google Shape;1898;p13"/>
          <p:cNvSpPr txBox="1"/>
          <p:nvPr>
            <p:ph hasCustomPrompt="1" idx="14" type="title"/>
          </p:nvPr>
        </p:nvSpPr>
        <p:spPr>
          <a:xfrm>
            <a:off x="4899300" y="18528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9" name="Google Shape;1899;p13"/>
          <p:cNvSpPr txBox="1"/>
          <p:nvPr>
            <p:ph hasCustomPrompt="1" idx="15" type="title"/>
          </p:nvPr>
        </p:nvSpPr>
        <p:spPr>
          <a:xfrm>
            <a:off x="4899300" y="32114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0" name="Google Shape;1900;p13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2" name="Google Shape;1902;p14"/>
          <p:cNvGrpSpPr/>
          <p:nvPr/>
        </p:nvGrpSpPr>
        <p:grpSpPr>
          <a:xfrm>
            <a:off x="354995" y="37485"/>
            <a:ext cx="4715931" cy="4890077"/>
            <a:chOff x="354995" y="37485"/>
            <a:chExt cx="4715931" cy="4890077"/>
          </a:xfrm>
        </p:grpSpPr>
        <p:sp>
          <p:nvSpPr>
            <p:cNvPr id="1903" name="Google Shape;1903;p14"/>
            <p:cNvSpPr/>
            <p:nvPr/>
          </p:nvSpPr>
          <p:spPr>
            <a:xfrm flipH="1" rot="10800000">
              <a:off x="2592307" y="18299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4"/>
            <p:cNvSpPr/>
            <p:nvPr/>
          </p:nvSpPr>
          <p:spPr>
            <a:xfrm rot="10800000">
              <a:off x="2494582" y="372581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4"/>
            <p:cNvSpPr/>
            <p:nvPr/>
          </p:nvSpPr>
          <p:spPr>
            <a:xfrm rot="10800000">
              <a:off x="4595920" y="4622563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4"/>
            <p:cNvSpPr/>
            <p:nvPr/>
          </p:nvSpPr>
          <p:spPr>
            <a:xfrm flipH="1" rot="10800000">
              <a:off x="857907" y="2257938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4"/>
            <p:cNvSpPr/>
            <p:nvPr/>
          </p:nvSpPr>
          <p:spPr>
            <a:xfrm flipH="1" rot="10800000">
              <a:off x="1248957" y="22344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4"/>
            <p:cNvSpPr/>
            <p:nvPr/>
          </p:nvSpPr>
          <p:spPr>
            <a:xfrm rot="10800000">
              <a:off x="4060870" y="42809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09" name="Google Shape;1909;p14"/>
            <p:cNvGrpSpPr/>
            <p:nvPr/>
          </p:nvGrpSpPr>
          <p:grpSpPr>
            <a:xfrm rot="10800000">
              <a:off x="3229495" y="4786713"/>
              <a:ext cx="76300" cy="134575"/>
              <a:chOff x="8292650" y="153875"/>
              <a:chExt cx="76300" cy="134575"/>
            </a:xfrm>
          </p:grpSpPr>
          <p:sp>
            <p:nvSpPr>
              <p:cNvPr id="1910" name="Google Shape;1910;p14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14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14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3" name="Google Shape;1913;p14"/>
            <p:cNvGrpSpPr/>
            <p:nvPr/>
          </p:nvGrpSpPr>
          <p:grpSpPr>
            <a:xfrm rot="10800000">
              <a:off x="2967107" y="4025475"/>
              <a:ext cx="27650" cy="21975"/>
              <a:chOff x="8820375" y="1023600"/>
              <a:chExt cx="27650" cy="21975"/>
            </a:xfrm>
          </p:grpSpPr>
          <p:sp>
            <p:nvSpPr>
              <p:cNvPr id="1914" name="Google Shape;1914;p1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1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1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14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14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9" name="Google Shape;1919;p14"/>
            <p:cNvGrpSpPr/>
            <p:nvPr/>
          </p:nvGrpSpPr>
          <p:grpSpPr>
            <a:xfrm rot="10800000">
              <a:off x="4285695" y="4492963"/>
              <a:ext cx="115950" cy="86125"/>
              <a:chOff x="8839525" y="1569650"/>
              <a:chExt cx="115950" cy="86125"/>
            </a:xfrm>
          </p:grpSpPr>
          <p:sp>
            <p:nvSpPr>
              <p:cNvPr id="1920" name="Google Shape;1920;p14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14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22" name="Google Shape;1922;p14"/>
            <p:cNvSpPr/>
            <p:nvPr/>
          </p:nvSpPr>
          <p:spPr>
            <a:xfrm flipH="1" rot="10800000">
              <a:off x="1155182" y="2771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4"/>
            <p:cNvSpPr/>
            <p:nvPr/>
          </p:nvSpPr>
          <p:spPr>
            <a:xfrm flipH="1" rot="10800000">
              <a:off x="1153282" y="2771025"/>
              <a:ext cx="550" cy="1125"/>
            </a:xfrm>
            <a:custGeom>
              <a:rect b="b" l="l" r="r" t="t"/>
              <a:pathLst>
                <a:path extrusionOk="0" h="45" w="22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4" name="Google Shape;1924;p14"/>
            <p:cNvGrpSpPr/>
            <p:nvPr/>
          </p:nvGrpSpPr>
          <p:grpSpPr>
            <a:xfrm flipH="1" rot="10800000">
              <a:off x="1115257" y="2750350"/>
              <a:ext cx="48150" cy="36350"/>
              <a:chOff x="8512150" y="4124863"/>
              <a:chExt cx="48150" cy="36350"/>
            </a:xfrm>
          </p:grpSpPr>
          <p:sp>
            <p:nvSpPr>
              <p:cNvPr id="1925" name="Google Shape;1925;p14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14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14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14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9" name="Google Shape;1929;p14"/>
            <p:cNvGrpSpPr/>
            <p:nvPr/>
          </p:nvGrpSpPr>
          <p:grpSpPr>
            <a:xfrm rot="10800000">
              <a:off x="3607582" y="4319638"/>
              <a:ext cx="119250" cy="106125"/>
              <a:chOff x="8527250" y="1363000"/>
              <a:chExt cx="119250" cy="106125"/>
            </a:xfrm>
          </p:grpSpPr>
          <p:sp>
            <p:nvSpPr>
              <p:cNvPr id="1930" name="Google Shape;1930;p14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14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14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14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34" name="Google Shape;1934;p14"/>
            <p:cNvSpPr/>
            <p:nvPr/>
          </p:nvSpPr>
          <p:spPr>
            <a:xfrm rot="10800000">
              <a:off x="2788282" y="384757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4"/>
            <p:cNvSpPr/>
            <p:nvPr/>
          </p:nvSpPr>
          <p:spPr>
            <a:xfrm rot="10800000">
              <a:off x="2634257" y="4158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4"/>
            <p:cNvSpPr/>
            <p:nvPr/>
          </p:nvSpPr>
          <p:spPr>
            <a:xfrm rot="10800000">
              <a:off x="3727982" y="4686263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4"/>
            <p:cNvSpPr/>
            <p:nvPr/>
          </p:nvSpPr>
          <p:spPr>
            <a:xfrm rot="10800000">
              <a:off x="3474207" y="4174588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4"/>
            <p:cNvSpPr/>
            <p:nvPr/>
          </p:nvSpPr>
          <p:spPr>
            <a:xfrm rot="10800000">
              <a:off x="2912270" y="4735100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39" name="Google Shape;1939;p14"/>
            <p:cNvGrpSpPr/>
            <p:nvPr/>
          </p:nvGrpSpPr>
          <p:grpSpPr>
            <a:xfrm rot="4064466">
              <a:off x="1697185" y="2473408"/>
              <a:ext cx="28476" cy="22300"/>
              <a:chOff x="117600" y="5032275"/>
              <a:chExt cx="28475" cy="22300"/>
            </a:xfrm>
          </p:grpSpPr>
          <p:sp>
            <p:nvSpPr>
              <p:cNvPr id="1940" name="Google Shape;1940;p1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1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1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1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44" name="Google Shape;1944;p14"/>
            <p:cNvSpPr/>
            <p:nvPr/>
          </p:nvSpPr>
          <p:spPr>
            <a:xfrm rot="10800000">
              <a:off x="2663120" y="4691150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4"/>
            <p:cNvSpPr/>
            <p:nvPr/>
          </p:nvSpPr>
          <p:spPr>
            <a:xfrm flipH="1" rot="10800000">
              <a:off x="797082" y="21092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4"/>
            <p:cNvSpPr/>
            <p:nvPr/>
          </p:nvSpPr>
          <p:spPr>
            <a:xfrm flipH="1" rot="10800000">
              <a:off x="803357" y="2116900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4"/>
            <p:cNvSpPr/>
            <p:nvPr/>
          </p:nvSpPr>
          <p:spPr>
            <a:xfrm flipH="1" rot="10800000">
              <a:off x="777932" y="21015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4"/>
            <p:cNvSpPr/>
            <p:nvPr/>
          </p:nvSpPr>
          <p:spPr>
            <a:xfrm flipH="1" rot="10800000">
              <a:off x="796532" y="211032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4"/>
            <p:cNvSpPr/>
            <p:nvPr/>
          </p:nvSpPr>
          <p:spPr>
            <a:xfrm flipH="1" rot="10800000">
              <a:off x="805007" y="2127825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4"/>
            <p:cNvSpPr/>
            <p:nvPr/>
          </p:nvSpPr>
          <p:spPr>
            <a:xfrm flipH="1" rot="10800000">
              <a:off x="784782" y="2107600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1" name="Google Shape;1951;p14"/>
            <p:cNvGrpSpPr/>
            <p:nvPr/>
          </p:nvGrpSpPr>
          <p:grpSpPr>
            <a:xfrm flipH="1" rot="10800000">
              <a:off x="3597645" y="3671938"/>
              <a:ext cx="146025" cy="127275"/>
              <a:chOff x="4316575" y="4989963"/>
              <a:chExt cx="146025" cy="127275"/>
            </a:xfrm>
          </p:grpSpPr>
          <p:sp>
            <p:nvSpPr>
              <p:cNvPr id="1952" name="Google Shape;1952;p14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14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14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14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6" name="Google Shape;1956;p14"/>
            <p:cNvGrpSpPr/>
            <p:nvPr/>
          </p:nvGrpSpPr>
          <p:grpSpPr>
            <a:xfrm flipH="1" rot="10800000">
              <a:off x="354995" y="1046375"/>
              <a:ext cx="48150" cy="57350"/>
              <a:chOff x="4803550" y="4379313"/>
              <a:chExt cx="48150" cy="57350"/>
            </a:xfrm>
          </p:grpSpPr>
          <p:sp>
            <p:nvSpPr>
              <p:cNvPr id="1957" name="Google Shape;1957;p14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14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14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14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1" name="Google Shape;1961;p14"/>
            <p:cNvGrpSpPr/>
            <p:nvPr/>
          </p:nvGrpSpPr>
          <p:grpSpPr>
            <a:xfrm rot="10800000">
              <a:off x="4593570" y="4149300"/>
              <a:ext cx="71950" cy="81225"/>
              <a:chOff x="8764175" y="4911563"/>
              <a:chExt cx="71950" cy="81225"/>
            </a:xfrm>
          </p:grpSpPr>
          <p:sp>
            <p:nvSpPr>
              <p:cNvPr id="1962" name="Google Shape;1962;p14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14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14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14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14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7" name="Google Shape;1967;p14"/>
            <p:cNvGrpSpPr/>
            <p:nvPr/>
          </p:nvGrpSpPr>
          <p:grpSpPr>
            <a:xfrm rot="10800000">
              <a:off x="2926895" y="4362788"/>
              <a:ext cx="61825" cy="42450"/>
              <a:chOff x="4695825" y="4574513"/>
              <a:chExt cx="61825" cy="42450"/>
            </a:xfrm>
          </p:grpSpPr>
          <p:sp>
            <p:nvSpPr>
              <p:cNvPr id="1968" name="Google Shape;1968;p14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14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14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14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14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73" name="Google Shape;1973;p14"/>
            <p:cNvSpPr/>
            <p:nvPr/>
          </p:nvSpPr>
          <p:spPr>
            <a:xfrm rot="10800000">
              <a:off x="3411832" y="391678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4"/>
            <p:cNvSpPr/>
            <p:nvPr/>
          </p:nvSpPr>
          <p:spPr>
            <a:xfrm flipH="1" rot="10800000">
              <a:off x="982457" y="206810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4"/>
            <p:cNvSpPr/>
            <p:nvPr/>
          </p:nvSpPr>
          <p:spPr>
            <a:xfrm flipH="1" rot="10800000">
              <a:off x="979882" y="1919525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76" name="Google Shape;1976;p14"/>
            <p:cNvGrpSpPr/>
            <p:nvPr/>
          </p:nvGrpSpPr>
          <p:grpSpPr>
            <a:xfrm rot="4064466">
              <a:off x="5034165" y="4836098"/>
              <a:ext cx="29276" cy="35826"/>
              <a:chOff x="7298175" y="170300"/>
              <a:chExt cx="29275" cy="35825"/>
            </a:xfrm>
          </p:grpSpPr>
          <p:sp>
            <p:nvSpPr>
              <p:cNvPr id="1977" name="Google Shape;1977;p1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1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1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1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1" name="Google Shape;1981;p14"/>
            <p:cNvSpPr/>
            <p:nvPr/>
          </p:nvSpPr>
          <p:spPr>
            <a:xfrm flipH="1" rot="4064466">
              <a:off x="1961267" y="3237222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4"/>
            <p:cNvSpPr/>
            <p:nvPr/>
          </p:nvSpPr>
          <p:spPr>
            <a:xfrm flipH="1" rot="4064466">
              <a:off x="1935221" y="3223150"/>
              <a:ext cx="30126" cy="21825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4"/>
            <p:cNvSpPr/>
            <p:nvPr/>
          </p:nvSpPr>
          <p:spPr>
            <a:xfrm flipH="1" rot="4064466">
              <a:off x="1706346" y="2897924"/>
              <a:ext cx="10150" cy="15525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4" name="Google Shape;1984;p14"/>
            <p:cNvGrpSpPr/>
            <p:nvPr/>
          </p:nvGrpSpPr>
          <p:grpSpPr>
            <a:xfrm rot="4064466">
              <a:off x="2218055" y="3450341"/>
              <a:ext cx="40751" cy="29851"/>
              <a:chOff x="923425" y="4869400"/>
              <a:chExt cx="40750" cy="29850"/>
            </a:xfrm>
          </p:grpSpPr>
          <p:sp>
            <p:nvSpPr>
              <p:cNvPr id="1985" name="Google Shape;1985;p1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1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1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8" name="Google Shape;1988;p14"/>
            <p:cNvSpPr/>
            <p:nvPr/>
          </p:nvSpPr>
          <p:spPr>
            <a:xfrm flipH="1" rot="4064466">
              <a:off x="2344699" y="2768219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9" name="Google Shape;1989;p14"/>
            <p:cNvGrpSpPr/>
            <p:nvPr/>
          </p:nvGrpSpPr>
          <p:grpSpPr>
            <a:xfrm rot="4064466">
              <a:off x="2361340" y="2773864"/>
              <a:ext cx="203479" cy="175553"/>
              <a:chOff x="292325" y="4360000"/>
              <a:chExt cx="203475" cy="175550"/>
            </a:xfrm>
          </p:grpSpPr>
          <p:sp>
            <p:nvSpPr>
              <p:cNvPr id="1990" name="Google Shape;1990;p1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1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1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1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4" name="Google Shape;1994;p14"/>
            <p:cNvGrpSpPr/>
            <p:nvPr/>
          </p:nvGrpSpPr>
          <p:grpSpPr>
            <a:xfrm rot="4064466">
              <a:off x="1709419" y="2730898"/>
              <a:ext cx="89177" cy="75226"/>
              <a:chOff x="645875" y="4874950"/>
              <a:chExt cx="89175" cy="75225"/>
            </a:xfrm>
          </p:grpSpPr>
          <p:sp>
            <p:nvSpPr>
              <p:cNvPr id="1995" name="Google Shape;1995;p1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1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1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1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1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0" name="Google Shape;2000;p14"/>
            <p:cNvGrpSpPr/>
            <p:nvPr/>
          </p:nvGrpSpPr>
          <p:grpSpPr>
            <a:xfrm rot="4064466">
              <a:off x="3231908" y="3301761"/>
              <a:ext cx="39676" cy="33501"/>
              <a:chOff x="1171975" y="3874200"/>
              <a:chExt cx="39675" cy="33500"/>
            </a:xfrm>
          </p:grpSpPr>
          <p:sp>
            <p:nvSpPr>
              <p:cNvPr id="2001" name="Google Shape;2001;p1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1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1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1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1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6" name="Google Shape;2006;p14"/>
            <p:cNvGrpSpPr/>
            <p:nvPr/>
          </p:nvGrpSpPr>
          <p:grpSpPr>
            <a:xfrm rot="4064466">
              <a:off x="2475309" y="2443178"/>
              <a:ext cx="45401" cy="34426"/>
              <a:chOff x="89450" y="4246250"/>
              <a:chExt cx="45400" cy="34425"/>
            </a:xfrm>
          </p:grpSpPr>
          <p:sp>
            <p:nvSpPr>
              <p:cNvPr id="2007" name="Google Shape;2007;p1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1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1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0" name="Google Shape;2010;p14"/>
            <p:cNvGrpSpPr/>
            <p:nvPr/>
          </p:nvGrpSpPr>
          <p:grpSpPr>
            <a:xfrm rot="4064466">
              <a:off x="2195135" y="2463564"/>
              <a:ext cx="47876" cy="30926"/>
              <a:chOff x="194175" y="4477025"/>
              <a:chExt cx="47875" cy="30925"/>
            </a:xfrm>
          </p:grpSpPr>
          <p:sp>
            <p:nvSpPr>
              <p:cNvPr id="2011" name="Google Shape;2011;p1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1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1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1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1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1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7" name="Google Shape;2017;p14"/>
            <p:cNvGrpSpPr/>
            <p:nvPr/>
          </p:nvGrpSpPr>
          <p:grpSpPr>
            <a:xfrm rot="4064466">
              <a:off x="2475075" y="2247891"/>
              <a:ext cx="44326" cy="58426"/>
              <a:chOff x="672400" y="4517950"/>
              <a:chExt cx="44325" cy="58425"/>
            </a:xfrm>
          </p:grpSpPr>
          <p:sp>
            <p:nvSpPr>
              <p:cNvPr id="2018" name="Google Shape;2018;p1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1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1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1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1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1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4" name="Google Shape;2024;p14"/>
            <p:cNvGrpSpPr/>
            <p:nvPr/>
          </p:nvGrpSpPr>
          <p:grpSpPr>
            <a:xfrm rot="4064466">
              <a:off x="2179684" y="2794299"/>
              <a:ext cx="78777" cy="92927"/>
              <a:chOff x="319125" y="4619225"/>
              <a:chExt cx="78775" cy="92925"/>
            </a:xfrm>
          </p:grpSpPr>
          <p:sp>
            <p:nvSpPr>
              <p:cNvPr id="2025" name="Google Shape;2025;p1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1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1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1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9" name="Google Shape;2029;p14"/>
            <p:cNvGrpSpPr/>
            <p:nvPr/>
          </p:nvGrpSpPr>
          <p:grpSpPr>
            <a:xfrm rot="4064466">
              <a:off x="1399183" y="2543706"/>
              <a:ext cx="56076" cy="56076"/>
              <a:chOff x="327875" y="5038950"/>
              <a:chExt cx="56075" cy="56075"/>
            </a:xfrm>
          </p:grpSpPr>
          <p:sp>
            <p:nvSpPr>
              <p:cNvPr id="2030" name="Google Shape;2030;p1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1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1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1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1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5" name="Google Shape;2035;p14"/>
            <p:cNvGrpSpPr/>
            <p:nvPr/>
          </p:nvGrpSpPr>
          <p:grpSpPr>
            <a:xfrm rot="4064466">
              <a:off x="3271677" y="2970283"/>
              <a:ext cx="54701" cy="76577"/>
              <a:chOff x="433700" y="4770875"/>
              <a:chExt cx="54700" cy="76575"/>
            </a:xfrm>
          </p:grpSpPr>
          <p:sp>
            <p:nvSpPr>
              <p:cNvPr id="2036" name="Google Shape;2036;p1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1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1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1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1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1" name="Google Shape;2041;p14"/>
            <p:cNvSpPr/>
            <p:nvPr/>
          </p:nvSpPr>
          <p:spPr>
            <a:xfrm flipH="1" rot="4064466">
              <a:off x="524533" y="1533961"/>
              <a:ext cx="24525" cy="17075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4"/>
            <p:cNvSpPr/>
            <p:nvPr/>
          </p:nvSpPr>
          <p:spPr>
            <a:xfrm flipH="1" rot="4064466">
              <a:off x="2230325" y="3226700"/>
              <a:ext cx="32001" cy="26776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4"/>
            <p:cNvSpPr/>
            <p:nvPr/>
          </p:nvSpPr>
          <p:spPr>
            <a:xfrm flipH="1" rot="4064466">
              <a:off x="2899031" y="3178552"/>
              <a:ext cx="25201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4"/>
            <p:cNvSpPr/>
            <p:nvPr/>
          </p:nvSpPr>
          <p:spPr>
            <a:xfrm flipH="1" rot="4064466">
              <a:off x="3181978" y="3134717"/>
              <a:ext cx="33876" cy="26376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4"/>
            <p:cNvSpPr/>
            <p:nvPr/>
          </p:nvSpPr>
          <p:spPr>
            <a:xfrm flipH="1" rot="4064466">
              <a:off x="3444745" y="357112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4"/>
            <p:cNvSpPr/>
            <p:nvPr/>
          </p:nvSpPr>
          <p:spPr>
            <a:xfrm flipH="1" rot="4064466">
              <a:off x="2645164" y="2973454"/>
              <a:ext cx="83202" cy="70251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4"/>
            <p:cNvSpPr/>
            <p:nvPr/>
          </p:nvSpPr>
          <p:spPr>
            <a:xfrm flipH="1" rot="4064466">
              <a:off x="2037175" y="2674650"/>
              <a:ext cx="75576" cy="63751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48" name="Google Shape;2048;p14"/>
            <p:cNvGrpSpPr/>
            <p:nvPr/>
          </p:nvGrpSpPr>
          <p:grpSpPr>
            <a:xfrm rot="4064466">
              <a:off x="2691114" y="3442032"/>
              <a:ext cx="33676" cy="35676"/>
              <a:chOff x="4304250" y="4768863"/>
              <a:chExt cx="33675" cy="35675"/>
            </a:xfrm>
          </p:grpSpPr>
          <p:sp>
            <p:nvSpPr>
              <p:cNvPr id="2049" name="Google Shape;2049;p1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1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1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2" name="Google Shape;2052;p14"/>
            <p:cNvGrpSpPr/>
            <p:nvPr/>
          </p:nvGrpSpPr>
          <p:grpSpPr>
            <a:xfrm rot="4064466">
              <a:off x="3106995" y="3617180"/>
              <a:ext cx="123902" cy="117752"/>
              <a:chOff x="4877375" y="4089763"/>
              <a:chExt cx="123900" cy="117750"/>
            </a:xfrm>
          </p:grpSpPr>
          <p:sp>
            <p:nvSpPr>
              <p:cNvPr id="2053" name="Google Shape;2053;p1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1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1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1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1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58" name="Google Shape;2058;p14"/>
            <p:cNvSpPr/>
            <p:nvPr/>
          </p:nvSpPr>
          <p:spPr>
            <a:xfrm rot="10800000">
              <a:off x="2654970" y="26040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9" name="Google Shape;2059;p14"/>
            <p:cNvGrpSpPr/>
            <p:nvPr/>
          </p:nvGrpSpPr>
          <p:grpSpPr>
            <a:xfrm rot="10800000">
              <a:off x="3910257" y="4867388"/>
              <a:ext cx="42425" cy="60175"/>
              <a:chOff x="8695963" y="2344700"/>
              <a:chExt cx="42425" cy="60175"/>
            </a:xfrm>
          </p:grpSpPr>
          <p:sp>
            <p:nvSpPr>
              <p:cNvPr id="2060" name="Google Shape;2060;p14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14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2" name="Google Shape;2062;p14"/>
            <p:cNvGrpSpPr/>
            <p:nvPr/>
          </p:nvGrpSpPr>
          <p:grpSpPr>
            <a:xfrm flipH="1" rot="9237154">
              <a:off x="1544390" y="499579"/>
              <a:ext cx="29274" cy="35824"/>
              <a:chOff x="7298175" y="170300"/>
              <a:chExt cx="29275" cy="35825"/>
            </a:xfrm>
          </p:grpSpPr>
          <p:sp>
            <p:nvSpPr>
              <p:cNvPr id="2063" name="Google Shape;2063;p1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1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1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1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67" name="Google Shape;2067;p14"/>
            <p:cNvSpPr/>
            <p:nvPr/>
          </p:nvSpPr>
          <p:spPr>
            <a:xfrm rot="9237154">
              <a:off x="531713" y="1523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8" name="Google Shape;2068;p14"/>
            <p:cNvGrpSpPr/>
            <p:nvPr/>
          </p:nvGrpSpPr>
          <p:grpSpPr>
            <a:xfrm flipH="1" rot="9237154">
              <a:off x="399747" y="45705"/>
              <a:ext cx="45398" cy="34424"/>
              <a:chOff x="89450" y="4246250"/>
              <a:chExt cx="45400" cy="34425"/>
            </a:xfrm>
          </p:grpSpPr>
          <p:sp>
            <p:nvSpPr>
              <p:cNvPr id="2069" name="Google Shape;2069;p1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1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1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2" name="Google Shape;2072;p14"/>
            <p:cNvSpPr/>
            <p:nvPr/>
          </p:nvSpPr>
          <p:spPr>
            <a:xfrm rot="9237154">
              <a:off x="739579" y="1005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3" name="Google Shape;2073;p14"/>
            <p:cNvGrpSpPr/>
            <p:nvPr/>
          </p:nvGrpSpPr>
          <p:grpSpPr>
            <a:xfrm rot="10800000">
              <a:off x="2900432" y="2120475"/>
              <a:ext cx="27650" cy="21975"/>
              <a:chOff x="8820375" y="1023600"/>
              <a:chExt cx="27650" cy="21975"/>
            </a:xfrm>
          </p:grpSpPr>
          <p:sp>
            <p:nvSpPr>
              <p:cNvPr id="2074" name="Google Shape;2074;p1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1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1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14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14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9" name="Google Shape;2079;p14"/>
            <p:cNvSpPr/>
            <p:nvPr/>
          </p:nvSpPr>
          <p:spPr>
            <a:xfrm rot="10800000">
              <a:off x="2645407" y="148537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4"/>
            <p:cNvSpPr/>
            <p:nvPr/>
          </p:nvSpPr>
          <p:spPr>
            <a:xfrm rot="10800000">
              <a:off x="2719982" y="2253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4"/>
            <p:cNvSpPr/>
            <p:nvPr/>
          </p:nvSpPr>
          <p:spPr>
            <a:xfrm rot="10800000">
              <a:off x="2901245" y="2786150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82" name="Google Shape;2082;p14"/>
            <p:cNvGrpSpPr/>
            <p:nvPr/>
          </p:nvGrpSpPr>
          <p:grpSpPr>
            <a:xfrm rot="10800000">
              <a:off x="3165020" y="2457788"/>
              <a:ext cx="61825" cy="42450"/>
              <a:chOff x="4695825" y="4574513"/>
              <a:chExt cx="61825" cy="42450"/>
            </a:xfrm>
          </p:grpSpPr>
          <p:sp>
            <p:nvSpPr>
              <p:cNvPr id="2083" name="Google Shape;2083;p14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4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14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14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14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88" name="Google Shape;2088;p14"/>
          <p:cNvSpPr txBox="1"/>
          <p:nvPr>
            <p:ph type="ctrTitle"/>
          </p:nvPr>
        </p:nvSpPr>
        <p:spPr>
          <a:xfrm flipH="1">
            <a:off x="3314107" y="1300163"/>
            <a:ext cx="5109900" cy="14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89" name="Google Shape;2089;p14"/>
          <p:cNvSpPr txBox="1"/>
          <p:nvPr>
            <p:ph idx="1" type="subTitle"/>
          </p:nvPr>
        </p:nvSpPr>
        <p:spPr>
          <a:xfrm flipH="1">
            <a:off x="4171799" y="2898050"/>
            <a:ext cx="4252200" cy="9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90" name="Google Shape;2090;p14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5"/>
          <p:cNvSpPr txBox="1"/>
          <p:nvPr>
            <p:ph type="title"/>
          </p:nvPr>
        </p:nvSpPr>
        <p:spPr>
          <a:xfrm>
            <a:off x="2549400" y="3124900"/>
            <a:ext cx="4045200" cy="5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93" name="Google Shape;2093;p15"/>
          <p:cNvSpPr txBox="1"/>
          <p:nvPr>
            <p:ph idx="1" type="subTitle"/>
          </p:nvPr>
        </p:nvSpPr>
        <p:spPr>
          <a:xfrm>
            <a:off x="2238450" y="1228725"/>
            <a:ext cx="4667100" cy="16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94" name="Google Shape;2094;p15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5"/>
          <p:cNvSpPr/>
          <p:nvPr/>
        </p:nvSpPr>
        <p:spPr>
          <a:xfrm rot="10800000">
            <a:off x="6905550" y="2804638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6" name="Google Shape;2096;p15"/>
          <p:cNvGrpSpPr/>
          <p:nvPr/>
        </p:nvGrpSpPr>
        <p:grpSpPr>
          <a:xfrm rot="10800000">
            <a:off x="9027575" y="4264050"/>
            <a:ext cx="27650" cy="21975"/>
            <a:chOff x="8820375" y="1023600"/>
            <a:chExt cx="27650" cy="21975"/>
          </a:xfrm>
        </p:grpSpPr>
        <p:sp>
          <p:nvSpPr>
            <p:cNvPr id="2097" name="Google Shape;2097;p1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5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2" name="Google Shape;2102;p15"/>
          <p:cNvGrpSpPr/>
          <p:nvPr/>
        </p:nvGrpSpPr>
        <p:grpSpPr>
          <a:xfrm rot="10800000">
            <a:off x="8504800" y="3923475"/>
            <a:ext cx="55825" cy="44400"/>
            <a:chOff x="8347600" y="1441475"/>
            <a:chExt cx="55825" cy="44400"/>
          </a:xfrm>
        </p:grpSpPr>
        <p:sp>
          <p:nvSpPr>
            <p:cNvPr id="2103" name="Google Shape;2103;p1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6" name="Google Shape;2106;p15"/>
          <p:cNvGrpSpPr/>
          <p:nvPr/>
        </p:nvGrpSpPr>
        <p:grpSpPr>
          <a:xfrm rot="10800000">
            <a:off x="8510138" y="4715425"/>
            <a:ext cx="80675" cy="73725"/>
            <a:chOff x="7502975" y="324575"/>
            <a:chExt cx="80675" cy="73725"/>
          </a:xfrm>
        </p:grpSpPr>
        <p:sp>
          <p:nvSpPr>
            <p:cNvPr id="2107" name="Google Shape;2107;p15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5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5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2" name="Google Shape;2112;p15"/>
          <p:cNvSpPr/>
          <p:nvPr/>
        </p:nvSpPr>
        <p:spPr>
          <a:xfrm rot="10800000">
            <a:off x="7761650" y="372853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5"/>
          <p:cNvSpPr/>
          <p:nvPr/>
        </p:nvSpPr>
        <p:spPr>
          <a:xfrm rot="10800000">
            <a:off x="8106313" y="48640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4" name="Google Shape;2114;p15"/>
          <p:cNvGrpSpPr/>
          <p:nvPr/>
        </p:nvGrpSpPr>
        <p:grpSpPr>
          <a:xfrm rot="10800000">
            <a:off x="8012113" y="3683025"/>
            <a:ext cx="162450" cy="154525"/>
            <a:chOff x="8676550" y="247000"/>
            <a:chExt cx="162450" cy="154525"/>
          </a:xfrm>
        </p:grpSpPr>
        <p:sp>
          <p:nvSpPr>
            <p:cNvPr id="2115" name="Google Shape;2115;p1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9" name="Google Shape;2119;p15"/>
          <p:cNvGrpSpPr/>
          <p:nvPr/>
        </p:nvGrpSpPr>
        <p:grpSpPr>
          <a:xfrm rot="10800000">
            <a:off x="8334475" y="4112425"/>
            <a:ext cx="71100" cy="74200"/>
            <a:chOff x="8502650" y="1222725"/>
            <a:chExt cx="71100" cy="74200"/>
          </a:xfrm>
        </p:grpSpPr>
        <p:sp>
          <p:nvSpPr>
            <p:cNvPr id="2120" name="Google Shape;2120;p15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5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5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5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4" name="Google Shape;2124;p15"/>
          <p:cNvGrpSpPr/>
          <p:nvPr/>
        </p:nvGrpSpPr>
        <p:grpSpPr>
          <a:xfrm rot="10800000">
            <a:off x="8777575" y="4710663"/>
            <a:ext cx="157250" cy="160550"/>
            <a:chOff x="7568050" y="747400"/>
            <a:chExt cx="157250" cy="160550"/>
          </a:xfrm>
        </p:grpSpPr>
        <p:sp>
          <p:nvSpPr>
            <p:cNvPr id="2125" name="Google Shape;2125;p1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9" name="Google Shape;2129;p15"/>
          <p:cNvGrpSpPr/>
          <p:nvPr/>
        </p:nvGrpSpPr>
        <p:grpSpPr>
          <a:xfrm rot="10800000">
            <a:off x="8906513" y="3964038"/>
            <a:ext cx="32825" cy="22950"/>
            <a:chOff x="8097425" y="1383825"/>
            <a:chExt cx="32825" cy="22950"/>
          </a:xfrm>
        </p:grpSpPr>
        <p:sp>
          <p:nvSpPr>
            <p:cNvPr id="2130" name="Google Shape;2130;p1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4" name="Google Shape;2134;p15"/>
          <p:cNvGrpSpPr/>
          <p:nvPr/>
        </p:nvGrpSpPr>
        <p:grpSpPr>
          <a:xfrm rot="10800000">
            <a:off x="7740738" y="3987000"/>
            <a:ext cx="115950" cy="86125"/>
            <a:chOff x="8839525" y="1569650"/>
            <a:chExt cx="115950" cy="86125"/>
          </a:xfrm>
        </p:grpSpPr>
        <p:sp>
          <p:nvSpPr>
            <p:cNvPr id="2135" name="Google Shape;2135;p15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7" name="Google Shape;2137;p15"/>
          <p:cNvSpPr/>
          <p:nvPr/>
        </p:nvSpPr>
        <p:spPr>
          <a:xfrm rot="10800000">
            <a:off x="7129663" y="227762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8" name="Google Shape;2138;p15"/>
          <p:cNvGrpSpPr/>
          <p:nvPr/>
        </p:nvGrpSpPr>
        <p:grpSpPr>
          <a:xfrm rot="10800000">
            <a:off x="7325163" y="3382788"/>
            <a:ext cx="48150" cy="36350"/>
            <a:chOff x="8512150" y="4124863"/>
            <a:chExt cx="48150" cy="36350"/>
          </a:xfrm>
        </p:grpSpPr>
        <p:sp>
          <p:nvSpPr>
            <p:cNvPr id="2139" name="Google Shape;2139;p15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3" name="Google Shape;2143;p15"/>
          <p:cNvSpPr/>
          <p:nvPr/>
        </p:nvSpPr>
        <p:spPr>
          <a:xfrm rot="10800000">
            <a:off x="7684563" y="343921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15"/>
          <p:cNvSpPr/>
          <p:nvPr/>
        </p:nvSpPr>
        <p:spPr>
          <a:xfrm rot="10800000">
            <a:off x="8793475" y="43598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15"/>
          <p:cNvSpPr/>
          <p:nvPr/>
        </p:nvSpPr>
        <p:spPr>
          <a:xfrm rot="10800000">
            <a:off x="8070925" y="41124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15"/>
          <p:cNvSpPr/>
          <p:nvPr/>
        </p:nvSpPr>
        <p:spPr>
          <a:xfrm rot="10800000">
            <a:off x="8326225" y="36528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15"/>
          <p:cNvSpPr/>
          <p:nvPr/>
        </p:nvSpPr>
        <p:spPr>
          <a:xfrm rot="10800000">
            <a:off x="7259550" y="2551563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15"/>
          <p:cNvSpPr/>
          <p:nvPr/>
        </p:nvSpPr>
        <p:spPr>
          <a:xfrm rot="10800000">
            <a:off x="8720550" y="3780450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5"/>
          <p:cNvSpPr/>
          <p:nvPr/>
        </p:nvSpPr>
        <p:spPr>
          <a:xfrm rot="10800000">
            <a:off x="8611938" y="44328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15"/>
          <p:cNvSpPr/>
          <p:nvPr/>
        </p:nvSpPr>
        <p:spPr>
          <a:xfrm rot="10800000">
            <a:off x="7856700" y="3504963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5"/>
          <p:cNvSpPr/>
          <p:nvPr/>
        </p:nvSpPr>
        <p:spPr>
          <a:xfrm rot="10800000">
            <a:off x="8205138" y="4715313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5"/>
          <p:cNvSpPr/>
          <p:nvPr/>
        </p:nvSpPr>
        <p:spPr>
          <a:xfrm rot="10800000">
            <a:off x="8197488" y="472298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5"/>
          <p:cNvSpPr/>
          <p:nvPr/>
        </p:nvSpPr>
        <p:spPr>
          <a:xfrm rot="10800000">
            <a:off x="7886488" y="4360900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5"/>
          <p:cNvSpPr/>
          <p:nvPr/>
        </p:nvSpPr>
        <p:spPr>
          <a:xfrm rot="10800000">
            <a:off x="8204588" y="4789138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5"/>
          <p:cNvSpPr/>
          <p:nvPr/>
        </p:nvSpPr>
        <p:spPr>
          <a:xfrm rot="10800000">
            <a:off x="8147713" y="439943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15"/>
          <p:cNvSpPr/>
          <p:nvPr/>
        </p:nvSpPr>
        <p:spPr>
          <a:xfrm flipH="1" rot="10800000">
            <a:off x="8682513" y="415615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5"/>
          <p:cNvSpPr/>
          <p:nvPr/>
        </p:nvSpPr>
        <p:spPr>
          <a:xfrm flipH="1" rot="10800000">
            <a:off x="9025613" y="47759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5"/>
          <p:cNvSpPr/>
          <p:nvPr/>
        </p:nvSpPr>
        <p:spPr>
          <a:xfrm flipH="1" rot="10800000">
            <a:off x="8946838" y="455116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5"/>
          <p:cNvSpPr/>
          <p:nvPr/>
        </p:nvSpPr>
        <p:spPr>
          <a:xfrm flipH="1" rot="10800000">
            <a:off x="7493788" y="334500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15"/>
          <p:cNvSpPr/>
          <p:nvPr/>
        </p:nvSpPr>
        <p:spPr>
          <a:xfrm rot="10800000">
            <a:off x="7480600" y="3540625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15"/>
          <p:cNvSpPr/>
          <p:nvPr/>
        </p:nvSpPr>
        <p:spPr>
          <a:xfrm rot="10800000">
            <a:off x="8084463" y="46780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2" name="Google Shape;2162;p15"/>
          <p:cNvGrpSpPr/>
          <p:nvPr/>
        </p:nvGrpSpPr>
        <p:grpSpPr>
          <a:xfrm>
            <a:off x="59625" y="23913"/>
            <a:ext cx="2005700" cy="2107050"/>
            <a:chOff x="59625" y="23913"/>
            <a:chExt cx="2005700" cy="2107050"/>
          </a:xfrm>
        </p:grpSpPr>
        <p:sp>
          <p:nvSpPr>
            <p:cNvPr id="2163" name="Google Shape;2163;p15"/>
            <p:cNvSpPr/>
            <p:nvPr/>
          </p:nvSpPr>
          <p:spPr>
            <a:xfrm rot="10800000">
              <a:off x="1029938" y="1382875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 rot="10800000">
              <a:off x="161700" y="1355713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 rot="10800000">
              <a:off x="1704125" y="6793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66" name="Google Shape;2166;p15"/>
            <p:cNvGrpSpPr/>
            <p:nvPr/>
          </p:nvGrpSpPr>
          <p:grpSpPr>
            <a:xfrm rot="10800000">
              <a:off x="741650" y="1242363"/>
              <a:ext cx="76300" cy="134575"/>
              <a:chOff x="8292650" y="153875"/>
              <a:chExt cx="76300" cy="134575"/>
            </a:xfrm>
          </p:grpSpPr>
          <p:sp>
            <p:nvSpPr>
              <p:cNvPr id="2167" name="Google Shape;2167;p15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15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15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70" name="Google Shape;2170;p15"/>
            <p:cNvSpPr/>
            <p:nvPr/>
          </p:nvSpPr>
          <p:spPr>
            <a:xfrm rot="10800000">
              <a:off x="2005450" y="18840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71" name="Google Shape;2171;p15"/>
            <p:cNvGrpSpPr/>
            <p:nvPr/>
          </p:nvGrpSpPr>
          <p:grpSpPr>
            <a:xfrm flipH="1" rot="10800000">
              <a:off x="161300" y="696950"/>
              <a:ext cx="28475" cy="22300"/>
              <a:chOff x="117600" y="5032275"/>
              <a:chExt cx="28475" cy="22300"/>
            </a:xfrm>
          </p:grpSpPr>
          <p:sp>
            <p:nvSpPr>
              <p:cNvPr id="2172" name="Google Shape;2172;p15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15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15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15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76" name="Google Shape;2176;p15"/>
            <p:cNvSpPr/>
            <p:nvPr/>
          </p:nvSpPr>
          <p:spPr>
            <a:xfrm rot="10800000">
              <a:off x="1832125" y="2110063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5"/>
            <p:cNvSpPr/>
            <p:nvPr/>
          </p:nvSpPr>
          <p:spPr>
            <a:xfrm rot="10800000">
              <a:off x="1037038" y="143400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78" name="Google Shape;2178;p15"/>
            <p:cNvGrpSpPr/>
            <p:nvPr/>
          </p:nvGrpSpPr>
          <p:grpSpPr>
            <a:xfrm rot="10800000">
              <a:off x="59625" y="23913"/>
              <a:ext cx="146025" cy="127275"/>
              <a:chOff x="4316575" y="4989963"/>
              <a:chExt cx="146025" cy="127275"/>
            </a:xfrm>
          </p:grpSpPr>
          <p:sp>
            <p:nvSpPr>
              <p:cNvPr id="2179" name="Google Shape;2179;p15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15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15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15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3" name="Google Shape;2183;p15"/>
            <p:cNvGrpSpPr/>
            <p:nvPr/>
          </p:nvGrpSpPr>
          <p:grpSpPr>
            <a:xfrm rot="10800000">
              <a:off x="108550" y="393038"/>
              <a:ext cx="48150" cy="57350"/>
              <a:chOff x="4803550" y="4379313"/>
              <a:chExt cx="48150" cy="57350"/>
            </a:xfrm>
          </p:grpSpPr>
          <p:sp>
            <p:nvSpPr>
              <p:cNvPr id="2184" name="Google Shape;2184;p15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15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15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15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8" name="Google Shape;2188;p15"/>
            <p:cNvGrpSpPr/>
            <p:nvPr/>
          </p:nvGrpSpPr>
          <p:grpSpPr>
            <a:xfrm rot="10800000">
              <a:off x="1168363" y="155938"/>
              <a:ext cx="71950" cy="81225"/>
              <a:chOff x="8764175" y="4911563"/>
              <a:chExt cx="71950" cy="81225"/>
            </a:xfrm>
          </p:grpSpPr>
          <p:sp>
            <p:nvSpPr>
              <p:cNvPr id="2189" name="Google Shape;2189;p15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15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15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15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15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4" name="Google Shape;2194;p15"/>
            <p:cNvGrpSpPr/>
            <p:nvPr/>
          </p:nvGrpSpPr>
          <p:grpSpPr>
            <a:xfrm rot="10800000">
              <a:off x="118563" y="1047888"/>
              <a:ext cx="61825" cy="42450"/>
              <a:chOff x="4695825" y="4574513"/>
              <a:chExt cx="61825" cy="42450"/>
            </a:xfrm>
          </p:grpSpPr>
          <p:sp>
            <p:nvSpPr>
              <p:cNvPr id="2195" name="Google Shape;2195;p15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15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15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15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15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00" name="Google Shape;2200;p15"/>
            <p:cNvSpPr/>
            <p:nvPr/>
          </p:nvSpPr>
          <p:spPr>
            <a:xfrm rot="10800000">
              <a:off x="1298950" y="164718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5"/>
            <p:cNvSpPr/>
            <p:nvPr/>
          </p:nvSpPr>
          <p:spPr>
            <a:xfrm rot="10800000">
              <a:off x="648650" y="678413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2" name="Google Shape;2202;p15"/>
            <p:cNvGrpSpPr/>
            <p:nvPr/>
          </p:nvGrpSpPr>
          <p:grpSpPr>
            <a:xfrm flipH="1" rot="10800000">
              <a:off x="678075" y="817438"/>
              <a:ext cx="203475" cy="175550"/>
              <a:chOff x="292325" y="4360000"/>
              <a:chExt cx="203475" cy="175550"/>
            </a:xfrm>
          </p:grpSpPr>
          <p:sp>
            <p:nvSpPr>
              <p:cNvPr id="2203" name="Google Shape;2203;p15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15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15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15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7" name="Google Shape;2207;p15"/>
            <p:cNvGrpSpPr/>
            <p:nvPr/>
          </p:nvGrpSpPr>
          <p:grpSpPr>
            <a:xfrm flipH="1" rot="10800000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2208" name="Google Shape;2208;p15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15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15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15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15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3" name="Google Shape;2213;p15"/>
            <p:cNvGrpSpPr/>
            <p:nvPr/>
          </p:nvGrpSpPr>
          <p:grpSpPr>
            <a:xfrm flipH="1" rot="10800000">
              <a:off x="399000" y="919913"/>
              <a:ext cx="45400" cy="562075"/>
              <a:chOff x="89450" y="3718600"/>
              <a:chExt cx="45400" cy="562075"/>
            </a:xfrm>
          </p:grpSpPr>
          <p:sp>
            <p:nvSpPr>
              <p:cNvPr id="2214" name="Google Shape;2214;p15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15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15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7" name="Google Shape;2217;p15"/>
            <p:cNvGrpSpPr/>
            <p:nvPr/>
          </p:nvGrpSpPr>
          <p:grpSpPr>
            <a:xfrm flipH="1" rot="10800000">
              <a:off x="503725" y="692638"/>
              <a:ext cx="47875" cy="30925"/>
              <a:chOff x="194175" y="4477025"/>
              <a:chExt cx="47875" cy="30925"/>
            </a:xfrm>
          </p:grpSpPr>
          <p:sp>
            <p:nvSpPr>
              <p:cNvPr id="2218" name="Google Shape;2218;p15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15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15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15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15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15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4" name="Google Shape;2224;p15"/>
            <p:cNvGrpSpPr/>
            <p:nvPr/>
          </p:nvGrpSpPr>
          <p:grpSpPr>
            <a:xfrm flipH="1" rot="10800000">
              <a:off x="981950" y="624213"/>
              <a:ext cx="44325" cy="58425"/>
              <a:chOff x="672400" y="4517950"/>
              <a:chExt cx="44325" cy="58425"/>
            </a:xfrm>
          </p:grpSpPr>
          <p:sp>
            <p:nvSpPr>
              <p:cNvPr id="2225" name="Google Shape;2225;p15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15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15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15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15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15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1" name="Google Shape;2231;p15"/>
            <p:cNvSpPr/>
            <p:nvPr/>
          </p:nvSpPr>
          <p:spPr>
            <a:xfrm rot="10800000">
              <a:off x="1240325" y="1033113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5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5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5"/>
            <p:cNvSpPr/>
            <p:nvPr/>
          </p:nvSpPr>
          <p:spPr>
            <a:xfrm rot="10800000">
              <a:off x="1035175" y="945163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5"/>
            <p:cNvSpPr/>
            <p:nvPr/>
          </p:nvSpPr>
          <p:spPr>
            <a:xfrm rot="10800000">
              <a:off x="1521200" y="273313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6" name="Google Shape;2236;p15"/>
            <p:cNvGrpSpPr/>
            <p:nvPr/>
          </p:nvGrpSpPr>
          <p:grpSpPr>
            <a:xfrm flipH="1" rot="10800000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2237" name="Google Shape;2237;p15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15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15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0" name="Google Shape;2240;p15"/>
            <p:cNvGrpSpPr/>
            <p:nvPr/>
          </p:nvGrpSpPr>
          <p:grpSpPr>
            <a:xfrm flipH="1" rot="10800000">
              <a:off x="1605813" y="1766350"/>
              <a:ext cx="123900" cy="117750"/>
              <a:chOff x="4877375" y="4089763"/>
              <a:chExt cx="123900" cy="117750"/>
            </a:xfrm>
          </p:grpSpPr>
          <p:sp>
            <p:nvSpPr>
              <p:cNvPr id="2241" name="Google Shape;2241;p15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15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15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15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15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6" name="Google Shape;2246;p15"/>
            <p:cNvGrpSpPr/>
            <p:nvPr/>
          </p:nvGrpSpPr>
          <p:grpSpPr>
            <a:xfrm flipH="1" rot="10800000">
              <a:off x="628675" y="488438"/>
              <a:ext cx="78775" cy="92925"/>
              <a:chOff x="319125" y="4619225"/>
              <a:chExt cx="78775" cy="92925"/>
            </a:xfrm>
          </p:grpSpPr>
          <p:sp>
            <p:nvSpPr>
              <p:cNvPr id="2247" name="Google Shape;2247;p15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15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15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15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1" name="Google Shape;2251;p15"/>
            <p:cNvGrpSpPr/>
            <p:nvPr/>
          </p:nvGrpSpPr>
          <p:grpSpPr>
            <a:xfrm flipH="1" rot="10800000">
              <a:off x="637425" y="105563"/>
              <a:ext cx="56075" cy="56075"/>
              <a:chOff x="327875" y="5038950"/>
              <a:chExt cx="56075" cy="56075"/>
            </a:xfrm>
          </p:grpSpPr>
          <p:sp>
            <p:nvSpPr>
              <p:cNvPr id="2252" name="Google Shape;2252;p15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15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15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15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15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57" name="Google Shape;2257;p15"/>
            <p:cNvSpPr/>
            <p:nvPr/>
          </p:nvSpPr>
          <p:spPr>
            <a:xfrm rot="10800000">
              <a:off x="1032000" y="395388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5"/>
            <p:cNvSpPr/>
            <p:nvPr/>
          </p:nvSpPr>
          <p:spPr>
            <a:xfrm flipH="1" rot="10800000">
              <a:off x="335525" y="3203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0" name="Google Shape;2260;p16"/>
          <p:cNvGrpSpPr/>
          <p:nvPr/>
        </p:nvGrpSpPr>
        <p:grpSpPr>
          <a:xfrm>
            <a:off x="7465763" y="2741188"/>
            <a:ext cx="1608188" cy="2326113"/>
            <a:chOff x="7465763" y="2741188"/>
            <a:chExt cx="1608188" cy="2326113"/>
          </a:xfrm>
        </p:grpSpPr>
        <p:grpSp>
          <p:nvGrpSpPr>
            <p:cNvPr id="2261" name="Google Shape;2261;p16"/>
            <p:cNvGrpSpPr/>
            <p:nvPr/>
          </p:nvGrpSpPr>
          <p:grpSpPr>
            <a:xfrm>
              <a:off x="7755675" y="3206938"/>
              <a:ext cx="48150" cy="36350"/>
              <a:chOff x="8512150" y="4124863"/>
              <a:chExt cx="48150" cy="36350"/>
            </a:xfrm>
          </p:grpSpPr>
          <p:sp>
            <p:nvSpPr>
              <p:cNvPr id="2262" name="Google Shape;2262;p16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16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16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16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66" name="Google Shape;2266;p16"/>
            <p:cNvSpPr/>
            <p:nvPr/>
          </p:nvSpPr>
          <p:spPr>
            <a:xfrm rot="10800000">
              <a:off x="7465763" y="355367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6"/>
            <p:cNvSpPr/>
            <p:nvPr/>
          </p:nvSpPr>
          <p:spPr>
            <a:xfrm rot="10800000">
              <a:off x="8102438" y="35931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6"/>
            <p:cNvSpPr/>
            <p:nvPr/>
          </p:nvSpPr>
          <p:spPr>
            <a:xfrm>
              <a:off x="8261288" y="39016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6"/>
            <p:cNvSpPr/>
            <p:nvPr/>
          </p:nvSpPr>
          <p:spPr>
            <a:xfrm>
              <a:off x="8636675" y="50406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6"/>
            <p:cNvSpPr/>
            <p:nvPr/>
          </p:nvSpPr>
          <p:spPr>
            <a:xfrm>
              <a:off x="8537963" y="3971113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6"/>
            <p:cNvSpPr/>
            <p:nvPr/>
          </p:nvSpPr>
          <p:spPr>
            <a:xfrm rot="10800000">
              <a:off x="8251488" y="46548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2" name="Google Shape;2272;p16"/>
            <p:cNvGrpSpPr/>
            <p:nvPr/>
          </p:nvGrpSpPr>
          <p:grpSpPr>
            <a:xfrm rot="10800000">
              <a:off x="8026250" y="4756875"/>
              <a:ext cx="162450" cy="154525"/>
              <a:chOff x="8676550" y="247000"/>
              <a:chExt cx="162450" cy="154525"/>
            </a:xfrm>
          </p:grpSpPr>
          <p:sp>
            <p:nvSpPr>
              <p:cNvPr id="2273" name="Google Shape;2273;p16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16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16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16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7" name="Google Shape;2277;p16"/>
            <p:cNvGrpSpPr/>
            <p:nvPr/>
          </p:nvGrpSpPr>
          <p:grpSpPr>
            <a:xfrm rot="10800000">
              <a:off x="8294150" y="4145338"/>
              <a:ext cx="119250" cy="106125"/>
              <a:chOff x="8527250" y="1363000"/>
              <a:chExt cx="119250" cy="106125"/>
            </a:xfrm>
          </p:grpSpPr>
          <p:sp>
            <p:nvSpPr>
              <p:cNvPr id="2278" name="Google Shape;2278;p16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16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16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16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82" name="Google Shape;2282;p16"/>
            <p:cNvSpPr/>
            <p:nvPr/>
          </p:nvSpPr>
          <p:spPr>
            <a:xfrm rot="10800000">
              <a:off x="8393000" y="4886738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6"/>
            <p:cNvSpPr/>
            <p:nvPr/>
          </p:nvSpPr>
          <p:spPr>
            <a:xfrm rot="10800000">
              <a:off x="8414550" y="4511963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6"/>
            <p:cNvSpPr/>
            <p:nvPr/>
          </p:nvSpPr>
          <p:spPr>
            <a:xfrm rot="10800000">
              <a:off x="8350313" y="45060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6"/>
            <p:cNvSpPr/>
            <p:nvPr/>
          </p:nvSpPr>
          <p:spPr>
            <a:xfrm rot="10800000">
              <a:off x="8342663" y="45137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6"/>
            <p:cNvSpPr/>
            <p:nvPr/>
          </p:nvSpPr>
          <p:spPr>
            <a:xfrm rot="10800000">
              <a:off x="8338013" y="4498438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6"/>
            <p:cNvSpPr/>
            <p:nvPr/>
          </p:nvSpPr>
          <p:spPr>
            <a:xfrm rot="10800000">
              <a:off x="8350038" y="4507188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6"/>
            <p:cNvSpPr/>
            <p:nvPr/>
          </p:nvSpPr>
          <p:spPr>
            <a:xfrm rot="10800000">
              <a:off x="8341838" y="452468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6"/>
            <p:cNvSpPr/>
            <p:nvPr/>
          </p:nvSpPr>
          <p:spPr>
            <a:xfrm rot="10800000">
              <a:off x="8340738" y="4504463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0" name="Google Shape;2290;p16"/>
            <p:cNvGrpSpPr/>
            <p:nvPr/>
          </p:nvGrpSpPr>
          <p:grpSpPr>
            <a:xfrm rot="10800000">
              <a:off x="7984413" y="3943388"/>
              <a:ext cx="71950" cy="81225"/>
              <a:chOff x="8764175" y="4911563"/>
              <a:chExt cx="71950" cy="81225"/>
            </a:xfrm>
          </p:grpSpPr>
          <p:sp>
            <p:nvSpPr>
              <p:cNvPr id="2291" name="Google Shape;2291;p16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16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16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16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16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6" name="Google Shape;2296;p16"/>
            <p:cNvGrpSpPr/>
            <p:nvPr/>
          </p:nvGrpSpPr>
          <p:grpSpPr>
            <a:xfrm rot="10800000">
              <a:off x="8663838" y="3836263"/>
              <a:ext cx="61825" cy="42450"/>
              <a:chOff x="4695825" y="4574513"/>
              <a:chExt cx="61825" cy="42450"/>
            </a:xfrm>
          </p:grpSpPr>
          <p:sp>
            <p:nvSpPr>
              <p:cNvPr id="2297" name="Google Shape;2297;p16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16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16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16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16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02" name="Google Shape;2302;p16"/>
            <p:cNvSpPr/>
            <p:nvPr/>
          </p:nvSpPr>
          <p:spPr>
            <a:xfrm rot="10800000">
              <a:off x="8130913" y="44649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6"/>
            <p:cNvSpPr/>
            <p:nvPr/>
          </p:nvSpPr>
          <p:spPr>
            <a:xfrm rot="10800000">
              <a:off x="8153438" y="43163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6"/>
            <p:cNvSpPr/>
            <p:nvPr/>
          </p:nvSpPr>
          <p:spPr>
            <a:xfrm rot="10800000">
              <a:off x="7973763" y="274118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05" name="Google Shape;2305;p16"/>
            <p:cNvGrpSpPr/>
            <p:nvPr/>
          </p:nvGrpSpPr>
          <p:grpSpPr>
            <a:xfrm rot="10800000">
              <a:off x="8122925" y="3488100"/>
              <a:ext cx="27650" cy="21975"/>
              <a:chOff x="8820375" y="1023600"/>
              <a:chExt cx="27650" cy="21975"/>
            </a:xfrm>
          </p:grpSpPr>
          <p:sp>
            <p:nvSpPr>
              <p:cNvPr id="2306" name="Google Shape;2306;p16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16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16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16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16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1" name="Google Shape;2311;p16"/>
            <p:cNvGrpSpPr/>
            <p:nvPr/>
          </p:nvGrpSpPr>
          <p:grpSpPr>
            <a:xfrm rot="10800000">
              <a:off x="8733375" y="4100450"/>
              <a:ext cx="55825" cy="44400"/>
              <a:chOff x="8347600" y="1441475"/>
              <a:chExt cx="55825" cy="44400"/>
            </a:xfrm>
          </p:grpSpPr>
          <p:sp>
            <p:nvSpPr>
              <p:cNvPr id="2312" name="Google Shape;2312;p16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16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16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5" name="Google Shape;2315;p16"/>
            <p:cNvGrpSpPr/>
            <p:nvPr/>
          </p:nvGrpSpPr>
          <p:grpSpPr>
            <a:xfrm rot="10800000">
              <a:off x="8967313" y="4816200"/>
              <a:ext cx="80675" cy="73725"/>
              <a:chOff x="7502975" y="324575"/>
              <a:chExt cx="80675" cy="73725"/>
            </a:xfrm>
          </p:grpSpPr>
          <p:sp>
            <p:nvSpPr>
              <p:cNvPr id="2316" name="Google Shape;2316;p16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16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16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16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16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1" name="Google Shape;2321;p16"/>
            <p:cNvGrpSpPr/>
            <p:nvPr/>
          </p:nvGrpSpPr>
          <p:grpSpPr>
            <a:xfrm rot="10800000">
              <a:off x="8563050" y="4289400"/>
              <a:ext cx="71100" cy="74200"/>
              <a:chOff x="8502650" y="1222725"/>
              <a:chExt cx="71100" cy="74200"/>
            </a:xfrm>
          </p:grpSpPr>
          <p:sp>
            <p:nvSpPr>
              <p:cNvPr id="2322" name="Google Shape;2322;p16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16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16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16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6" name="Google Shape;2326;p16"/>
            <p:cNvGrpSpPr/>
            <p:nvPr/>
          </p:nvGrpSpPr>
          <p:grpSpPr>
            <a:xfrm rot="10800000">
              <a:off x="7827163" y="4242563"/>
              <a:ext cx="157250" cy="160550"/>
              <a:chOff x="7568050" y="747400"/>
              <a:chExt cx="157250" cy="160550"/>
            </a:xfrm>
          </p:grpSpPr>
          <p:sp>
            <p:nvSpPr>
              <p:cNvPr id="2327" name="Google Shape;2327;p16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16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16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16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1" name="Google Shape;2331;p16"/>
            <p:cNvGrpSpPr/>
            <p:nvPr/>
          </p:nvGrpSpPr>
          <p:grpSpPr>
            <a:xfrm rot="10800000">
              <a:off x="8982688" y="4141013"/>
              <a:ext cx="32825" cy="22950"/>
              <a:chOff x="8097425" y="1383825"/>
              <a:chExt cx="32825" cy="22950"/>
            </a:xfrm>
          </p:grpSpPr>
          <p:sp>
            <p:nvSpPr>
              <p:cNvPr id="2332" name="Google Shape;2332;p16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16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16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16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6" name="Google Shape;2336;p16"/>
            <p:cNvSpPr/>
            <p:nvPr/>
          </p:nvSpPr>
          <p:spPr>
            <a:xfrm rot="10800000">
              <a:off x="7944100" y="331020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6"/>
            <p:cNvSpPr/>
            <p:nvPr/>
          </p:nvSpPr>
          <p:spPr>
            <a:xfrm rot="10800000">
              <a:off x="9022050" y="453681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6"/>
            <p:cNvSpPr/>
            <p:nvPr/>
          </p:nvSpPr>
          <p:spPr>
            <a:xfrm rot="10800000">
              <a:off x="8552075" y="3392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6"/>
            <p:cNvSpPr/>
            <p:nvPr/>
          </p:nvSpPr>
          <p:spPr>
            <a:xfrm rot="10800000">
              <a:off x="8144250" y="3233875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6"/>
            <p:cNvSpPr/>
            <p:nvPr/>
          </p:nvSpPr>
          <p:spPr>
            <a:xfrm rot="10800000">
              <a:off x="8949125" y="395742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6"/>
            <p:cNvSpPr/>
            <p:nvPr/>
          </p:nvSpPr>
          <p:spPr>
            <a:xfrm rot="10800000">
              <a:off x="8840513" y="460986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6"/>
            <p:cNvSpPr/>
            <p:nvPr/>
          </p:nvSpPr>
          <p:spPr>
            <a:xfrm flipH="1" rot="10800000">
              <a:off x="8911088" y="43331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6"/>
            <p:cNvSpPr/>
            <p:nvPr/>
          </p:nvSpPr>
          <p:spPr>
            <a:xfrm flipH="1" rot="10800000">
              <a:off x="7806388" y="373371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6"/>
            <p:cNvSpPr/>
            <p:nvPr/>
          </p:nvSpPr>
          <p:spPr>
            <a:xfrm flipH="1" rot="10800000">
              <a:off x="7803813" y="3585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6"/>
            <p:cNvSpPr/>
            <p:nvPr/>
          </p:nvSpPr>
          <p:spPr>
            <a:xfrm flipH="1" rot="10800000">
              <a:off x="9017763" y="504597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6" name="Google Shape;2346;p16"/>
            <p:cNvGrpSpPr/>
            <p:nvPr/>
          </p:nvGrpSpPr>
          <p:grpSpPr>
            <a:xfrm rot="10800000">
              <a:off x="8596825" y="4693088"/>
              <a:ext cx="42425" cy="60175"/>
              <a:chOff x="8695963" y="2344700"/>
              <a:chExt cx="42425" cy="60175"/>
            </a:xfrm>
          </p:grpSpPr>
          <p:sp>
            <p:nvSpPr>
              <p:cNvPr id="2347" name="Google Shape;2347;p16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16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49" name="Google Shape;2349;p16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16"/>
          <p:cNvSpPr txBox="1"/>
          <p:nvPr>
            <p:ph type="title"/>
          </p:nvPr>
        </p:nvSpPr>
        <p:spPr>
          <a:xfrm>
            <a:off x="720000" y="445025"/>
            <a:ext cx="27402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1" name="Google Shape;2351;p16"/>
          <p:cNvSpPr txBox="1"/>
          <p:nvPr>
            <p:ph idx="1" type="body"/>
          </p:nvPr>
        </p:nvSpPr>
        <p:spPr>
          <a:xfrm>
            <a:off x="720000" y="1881275"/>
            <a:ext cx="4737000" cy="26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352" name="Google Shape;2352;p16"/>
          <p:cNvGrpSpPr/>
          <p:nvPr/>
        </p:nvGrpSpPr>
        <p:grpSpPr>
          <a:xfrm>
            <a:off x="3772888" y="0"/>
            <a:ext cx="3625624" cy="2062738"/>
            <a:chOff x="3772888" y="0"/>
            <a:chExt cx="3625624" cy="2062738"/>
          </a:xfrm>
        </p:grpSpPr>
        <p:grpSp>
          <p:nvGrpSpPr>
            <p:cNvPr id="2353" name="Google Shape;2353;p16"/>
            <p:cNvGrpSpPr/>
            <p:nvPr/>
          </p:nvGrpSpPr>
          <p:grpSpPr>
            <a:xfrm>
              <a:off x="5671488" y="616300"/>
              <a:ext cx="27650" cy="21975"/>
              <a:chOff x="8820375" y="1023600"/>
              <a:chExt cx="27650" cy="21975"/>
            </a:xfrm>
          </p:grpSpPr>
          <p:sp>
            <p:nvSpPr>
              <p:cNvPr id="2354" name="Google Shape;2354;p16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16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16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7" name="Google Shape;2357;p16"/>
            <p:cNvGrpSpPr/>
            <p:nvPr/>
          </p:nvGrpSpPr>
          <p:grpSpPr>
            <a:xfrm>
              <a:off x="6318488" y="934450"/>
              <a:ext cx="55825" cy="44400"/>
              <a:chOff x="8347600" y="1441475"/>
              <a:chExt cx="55825" cy="44400"/>
            </a:xfrm>
          </p:grpSpPr>
          <p:sp>
            <p:nvSpPr>
              <p:cNvPr id="2358" name="Google Shape;2358;p16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16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16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1" name="Google Shape;2361;p16"/>
            <p:cNvGrpSpPr/>
            <p:nvPr/>
          </p:nvGrpSpPr>
          <p:grpSpPr>
            <a:xfrm>
              <a:off x="6288300" y="113175"/>
              <a:ext cx="80675" cy="73725"/>
              <a:chOff x="7502975" y="324575"/>
              <a:chExt cx="80675" cy="73725"/>
            </a:xfrm>
          </p:grpSpPr>
          <p:sp>
            <p:nvSpPr>
              <p:cNvPr id="2362" name="Google Shape;2362;p16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16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16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16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16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67" name="Google Shape;2367;p16"/>
            <p:cNvSpPr/>
            <p:nvPr/>
          </p:nvSpPr>
          <p:spPr>
            <a:xfrm>
              <a:off x="7043338" y="11102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6"/>
            <p:cNvSpPr/>
            <p:nvPr/>
          </p:nvSpPr>
          <p:spPr>
            <a:xfrm>
              <a:off x="6734775" y="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69" name="Google Shape;2369;p16"/>
            <p:cNvGrpSpPr/>
            <p:nvPr/>
          </p:nvGrpSpPr>
          <p:grpSpPr>
            <a:xfrm>
              <a:off x="6704550" y="1064775"/>
              <a:ext cx="162450" cy="154525"/>
              <a:chOff x="8676550" y="247000"/>
              <a:chExt cx="162450" cy="154525"/>
            </a:xfrm>
          </p:grpSpPr>
          <p:sp>
            <p:nvSpPr>
              <p:cNvPr id="2370" name="Google Shape;2370;p16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16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16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16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4" name="Google Shape;2374;p16"/>
            <p:cNvGrpSpPr/>
            <p:nvPr/>
          </p:nvGrpSpPr>
          <p:grpSpPr>
            <a:xfrm>
              <a:off x="6473538" y="715700"/>
              <a:ext cx="71100" cy="74200"/>
              <a:chOff x="8502650" y="1222725"/>
              <a:chExt cx="71100" cy="74200"/>
            </a:xfrm>
          </p:grpSpPr>
          <p:sp>
            <p:nvSpPr>
              <p:cNvPr id="2375" name="Google Shape;2375;p16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16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16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16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9" name="Google Shape;2379;p16"/>
            <p:cNvGrpSpPr/>
            <p:nvPr/>
          </p:nvGrpSpPr>
          <p:grpSpPr>
            <a:xfrm>
              <a:off x="5944288" y="31113"/>
              <a:ext cx="157250" cy="160550"/>
              <a:chOff x="7568050" y="747400"/>
              <a:chExt cx="157250" cy="160550"/>
            </a:xfrm>
          </p:grpSpPr>
          <p:sp>
            <p:nvSpPr>
              <p:cNvPr id="2380" name="Google Shape;2380;p16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16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16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16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4" name="Google Shape;2384;p16"/>
            <p:cNvGrpSpPr/>
            <p:nvPr/>
          </p:nvGrpSpPr>
          <p:grpSpPr>
            <a:xfrm>
              <a:off x="5939775" y="915338"/>
              <a:ext cx="32825" cy="22950"/>
              <a:chOff x="8097425" y="1383825"/>
              <a:chExt cx="32825" cy="22950"/>
            </a:xfrm>
          </p:grpSpPr>
          <p:sp>
            <p:nvSpPr>
              <p:cNvPr id="2385" name="Google Shape;2385;p16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16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16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16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9" name="Google Shape;2389;p16"/>
            <p:cNvGrpSpPr/>
            <p:nvPr/>
          </p:nvGrpSpPr>
          <p:grpSpPr>
            <a:xfrm>
              <a:off x="7022425" y="829200"/>
              <a:ext cx="115950" cy="86125"/>
              <a:chOff x="8839525" y="1569650"/>
              <a:chExt cx="115950" cy="86125"/>
            </a:xfrm>
          </p:grpSpPr>
          <p:sp>
            <p:nvSpPr>
              <p:cNvPr id="2390" name="Google Shape;2390;p16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16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92" name="Google Shape;2392;p16"/>
            <p:cNvSpPr/>
            <p:nvPr/>
          </p:nvSpPr>
          <p:spPr>
            <a:xfrm>
              <a:off x="7170175" y="14431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6"/>
            <p:cNvSpPr/>
            <p:nvPr/>
          </p:nvSpPr>
          <p:spPr>
            <a:xfrm>
              <a:off x="6033738" y="4976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6"/>
            <p:cNvSpPr/>
            <p:nvPr/>
          </p:nvSpPr>
          <p:spPr>
            <a:xfrm>
              <a:off x="6763338" y="7562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6"/>
            <p:cNvSpPr/>
            <p:nvPr/>
          </p:nvSpPr>
          <p:spPr>
            <a:xfrm>
              <a:off x="6507413" y="12100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6090963" y="10647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6"/>
            <p:cNvSpPr/>
            <p:nvPr/>
          </p:nvSpPr>
          <p:spPr>
            <a:xfrm>
              <a:off x="6232425" y="4119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6"/>
            <p:cNvSpPr/>
            <p:nvPr/>
          </p:nvSpPr>
          <p:spPr>
            <a:xfrm>
              <a:off x="6931338" y="12975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6"/>
            <p:cNvSpPr/>
            <p:nvPr/>
          </p:nvSpPr>
          <p:spPr>
            <a:xfrm>
              <a:off x="6673950" y="1869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6"/>
            <p:cNvSpPr/>
            <p:nvPr/>
          </p:nvSpPr>
          <p:spPr>
            <a:xfrm>
              <a:off x="6680225" y="1771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6"/>
            <p:cNvSpPr/>
            <p:nvPr/>
          </p:nvSpPr>
          <p:spPr>
            <a:xfrm>
              <a:off x="6961150" y="4986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6"/>
            <p:cNvSpPr/>
            <p:nvPr/>
          </p:nvSpPr>
          <p:spPr>
            <a:xfrm>
              <a:off x="6673950" y="1096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6"/>
            <p:cNvSpPr/>
            <p:nvPr/>
          </p:nvSpPr>
          <p:spPr>
            <a:xfrm>
              <a:off x="6617075" y="3785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6"/>
            <p:cNvSpPr/>
            <p:nvPr/>
          </p:nvSpPr>
          <p:spPr>
            <a:xfrm flipH="1">
              <a:off x="6158575" y="7078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6"/>
            <p:cNvSpPr/>
            <p:nvPr/>
          </p:nvSpPr>
          <p:spPr>
            <a:xfrm flipH="1">
              <a:off x="5819450" y="979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6"/>
            <p:cNvSpPr/>
            <p:nvPr/>
          </p:nvSpPr>
          <p:spPr>
            <a:xfrm flipH="1">
              <a:off x="5918175" y="3382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6"/>
            <p:cNvSpPr/>
            <p:nvPr/>
          </p:nvSpPr>
          <p:spPr>
            <a:xfrm flipH="1">
              <a:off x="7360125" y="1536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6"/>
            <p:cNvSpPr/>
            <p:nvPr/>
          </p:nvSpPr>
          <p:spPr>
            <a:xfrm>
              <a:off x="7364463" y="13332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6"/>
            <p:cNvSpPr/>
            <p:nvPr/>
          </p:nvSpPr>
          <p:spPr>
            <a:xfrm>
              <a:off x="6780550" y="2114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6"/>
            <p:cNvSpPr/>
            <p:nvPr/>
          </p:nvSpPr>
          <p:spPr>
            <a:xfrm rot="10800000">
              <a:off x="5935138" y="13121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1" name="Google Shape;2411;p16"/>
            <p:cNvGrpSpPr/>
            <p:nvPr/>
          </p:nvGrpSpPr>
          <p:grpSpPr>
            <a:xfrm rot="10800000">
              <a:off x="6379325" y="1928163"/>
              <a:ext cx="76300" cy="134575"/>
              <a:chOff x="8292650" y="153875"/>
              <a:chExt cx="76300" cy="134575"/>
            </a:xfrm>
          </p:grpSpPr>
          <p:sp>
            <p:nvSpPr>
              <p:cNvPr id="2412" name="Google Shape;2412;p16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16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16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15" name="Google Shape;2415;p16"/>
            <p:cNvSpPr/>
            <p:nvPr/>
          </p:nvSpPr>
          <p:spPr>
            <a:xfrm rot="10800000">
              <a:off x="6607825" y="17528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6"/>
            <p:cNvSpPr/>
            <p:nvPr/>
          </p:nvSpPr>
          <p:spPr>
            <a:xfrm rot="10800000">
              <a:off x="6512250" y="14798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7" name="Google Shape;2417;p16"/>
            <p:cNvGrpSpPr/>
            <p:nvPr/>
          </p:nvGrpSpPr>
          <p:grpSpPr>
            <a:xfrm flipH="1" rot="10800000">
              <a:off x="5883550" y="1600950"/>
              <a:ext cx="39675" cy="33500"/>
              <a:chOff x="1171975" y="3874200"/>
              <a:chExt cx="39675" cy="33500"/>
            </a:xfrm>
          </p:grpSpPr>
          <p:sp>
            <p:nvSpPr>
              <p:cNvPr id="2418" name="Google Shape;2418;p16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16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16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16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16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23" name="Google Shape;2423;p16"/>
            <p:cNvSpPr/>
            <p:nvPr/>
          </p:nvSpPr>
          <p:spPr>
            <a:xfrm rot="10800000">
              <a:off x="6212275" y="16976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6"/>
            <p:cNvSpPr/>
            <p:nvPr/>
          </p:nvSpPr>
          <p:spPr>
            <a:xfrm rot="10800000">
              <a:off x="5923225" y="5813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5" name="Google Shape;2425;p16"/>
            <p:cNvGrpSpPr/>
            <p:nvPr/>
          </p:nvGrpSpPr>
          <p:grpSpPr>
            <a:xfrm flipH="1" rot="10800000">
              <a:off x="5811325" y="1043038"/>
              <a:ext cx="33675" cy="35675"/>
              <a:chOff x="4304250" y="4768863"/>
              <a:chExt cx="33675" cy="35675"/>
            </a:xfrm>
          </p:grpSpPr>
          <p:sp>
            <p:nvSpPr>
              <p:cNvPr id="2426" name="Google Shape;2426;p16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16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16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9" name="Google Shape;2429;p16"/>
            <p:cNvGrpSpPr/>
            <p:nvPr/>
          </p:nvGrpSpPr>
          <p:grpSpPr>
            <a:xfrm flipH="1" rot="10800000">
              <a:off x="6140900" y="1346738"/>
              <a:ext cx="123900" cy="117750"/>
              <a:chOff x="4877375" y="4089763"/>
              <a:chExt cx="123900" cy="117750"/>
            </a:xfrm>
          </p:grpSpPr>
          <p:sp>
            <p:nvSpPr>
              <p:cNvPr id="2430" name="Google Shape;2430;p16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16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16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16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16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35" name="Google Shape;2435;p16"/>
            <p:cNvSpPr/>
            <p:nvPr/>
          </p:nvSpPr>
          <p:spPr>
            <a:xfrm rot="10800000">
              <a:off x="6814188" y="15728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36" name="Google Shape;2436;p16"/>
            <p:cNvGrpSpPr/>
            <p:nvPr/>
          </p:nvGrpSpPr>
          <p:grpSpPr>
            <a:xfrm rot="-9237154">
              <a:off x="5639572" y="144778"/>
              <a:ext cx="28474" cy="22299"/>
              <a:chOff x="117600" y="5032275"/>
              <a:chExt cx="28475" cy="22300"/>
            </a:xfrm>
          </p:grpSpPr>
          <p:sp>
            <p:nvSpPr>
              <p:cNvPr id="2437" name="Google Shape;2437;p16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16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16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16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1" name="Google Shape;2441;p16"/>
            <p:cNvGrpSpPr/>
            <p:nvPr/>
          </p:nvGrpSpPr>
          <p:grpSpPr>
            <a:xfrm rot="-9237154">
              <a:off x="4658369" y="45004"/>
              <a:ext cx="29274" cy="35824"/>
              <a:chOff x="7298175" y="170300"/>
              <a:chExt cx="29275" cy="35825"/>
            </a:xfrm>
          </p:grpSpPr>
          <p:sp>
            <p:nvSpPr>
              <p:cNvPr id="2442" name="Google Shape;2442;p16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16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16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16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46" name="Google Shape;2446;p16"/>
            <p:cNvSpPr/>
            <p:nvPr/>
          </p:nvSpPr>
          <p:spPr>
            <a:xfrm flipH="1" rot="-9237154">
              <a:off x="5128656" y="243086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6"/>
            <p:cNvSpPr/>
            <p:nvPr/>
          </p:nvSpPr>
          <p:spPr>
            <a:xfrm flipH="1" rot="-9237154">
              <a:off x="5123926" y="227240"/>
              <a:ext cx="30124" cy="21824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6"/>
            <p:cNvSpPr/>
            <p:nvPr/>
          </p:nvSpPr>
          <p:spPr>
            <a:xfrm flipH="1" rot="-9237154">
              <a:off x="5206620" y="1523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9" name="Google Shape;2449;p16"/>
            <p:cNvGrpSpPr/>
            <p:nvPr/>
          </p:nvGrpSpPr>
          <p:grpSpPr>
            <a:xfrm rot="-9237154">
              <a:off x="4749566" y="242494"/>
              <a:ext cx="40749" cy="29849"/>
              <a:chOff x="923425" y="4869400"/>
              <a:chExt cx="40750" cy="29850"/>
            </a:xfrm>
          </p:grpSpPr>
          <p:sp>
            <p:nvSpPr>
              <p:cNvPr id="2450" name="Google Shape;2450;p16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16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16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53" name="Google Shape;2453;p16"/>
            <p:cNvSpPr/>
            <p:nvPr/>
          </p:nvSpPr>
          <p:spPr>
            <a:xfrm flipH="1" rot="-9237154">
              <a:off x="5229854" y="77182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4" name="Google Shape;2454;p16"/>
            <p:cNvGrpSpPr/>
            <p:nvPr/>
          </p:nvGrpSpPr>
          <p:grpSpPr>
            <a:xfrm rot="-9237154">
              <a:off x="5145104" y="419646"/>
              <a:ext cx="203468" cy="175544"/>
              <a:chOff x="292325" y="4360000"/>
              <a:chExt cx="203475" cy="175550"/>
            </a:xfrm>
          </p:grpSpPr>
          <p:sp>
            <p:nvSpPr>
              <p:cNvPr id="2455" name="Google Shape;2455;p16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16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16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16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9" name="Google Shape;2459;p16"/>
            <p:cNvGrpSpPr/>
            <p:nvPr/>
          </p:nvGrpSpPr>
          <p:grpSpPr>
            <a:xfrm rot="-9237154">
              <a:off x="4660552" y="381879"/>
              <a:ext cx="89172" cy="75222"/>
              <a:chOff x="645875" y="4874950"/>
              <a:chExt cx="89175" cy="75225"/>
            </a:xfrm>
          </p:grpSpPr>
          <p:sp>
            <p:nvSpPr>
              <p:cNvPr id="2460" name="Google Shape;2460;p16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16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16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16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16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5" name="Google Shape;2465;p16"/>
            <p:cNvGrpSpPr/>
            <p:nvPr/>
          </p:nvGrpSpPr>
          <p:grpSpPr>
            <a:xfrm rot="-9237154">
              <a:off x="4091098" y="1024215"/>
              <a:ext cx="39674" cy="33499"/>
              <a:chOff x="1171975" y="3874200"/>
              <a:chExt cx="39675" cy="33500"/>
            </a:xfrm>
          </p:grpSpPr>
          <p:sp>
            <p:nvSpPr>
              <p:cNvPr id="2466" name="Google Shape;2466;p16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16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16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16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16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1" name="Google Shape;2471;p16"/>
            <p:cNvGrpSpPr/>
            <p:nvPr/>
          </p:nvGrpSpPr>
          <p:grpSpPr>
            <a:xfrm rot="-9237154">
              <a:off x="5303337" y="45705"/>
              <a:ext cx="45398" cy="34424"/>
              <a:chOff x="89450" y="4246250"/>
              <a:chExt cx="45400" cy="34425"/>
            </a:xfrm>
          </p:grpSpPr>
          <p:sp>
            <p:nvSpPr>
              <p:cNvPr id="2472" name="Google Shape;2472;p16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16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16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5" name="Google Shape;2475;p16"/>
            <p:cNvGrpSpPr/>
            <p:nvPr/>
          </p:nvGrpSpPr>
          <p:grpSpPr>
            <a:xfrm rot="-9237154">
              <a:off x="5302105" y="836433"/>
              <a:ext cx="47873" cy="30924"/>
              <a:chOff x="194175" y="4477025"/>
              <a:chExt cx="47875" cy="30925"/>
            </a:xfrm>
          </p:grpSpPr>
          <p:sp>
            <p:nvSpPr>
              <p:cNvPr id="2476" name="Google Shape;2476;p16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16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16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16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16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16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2" name="Google Shape;2482;p16"/>
            <p:cNvGrpSpPr/>
            <p:nvPr/>
          </p:nvGrpSpPr>
          <p:grpSpPr>
            <a:xfrm rot="-9237154">
              <a:off x="4823645" y="640554"/>
              <a:ext cx="44323" cy="58423"/>
              <a:chOff x="672400" y="4517950"/>
              <a:chExt cx="44325" cy="58425"/>
            </a:xfrm>
          </p:grpSpPr>
          <p:sp>
            <p:nvSpPr>
              <p:cNvPr id="2483" name="Google Shape;2483;p16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16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16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16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16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16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9" name="Google Shape;2489;p16"/>
            <p:cNvGrpSpPr/>
            <p:nvPr/>
          </p:nvGrpSpPr>
          <p:grpSpPr>
            <a:xfrm rot="-9237154">
              <a:off x="5005397" y="805432"/>
              <a:ext cx="78772" cy="92922"/>
              <a:chOff x="319125" y="4619225"/>
              <a:chExt cx="78775" cy="92925"/>
            </a:xfrm>
          </p:grpSpPr>
          <p:sp>
            <p:nvSpPr>
              <p:cNvPr id="2490" name="Google Shape;2490;p16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16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16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16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4" name="Google Shape;2494;p16"/>
            <p:cNvGrpSpPr/>
            <p:nvPr/>
          </p:nvGrpSpPr>
          <p:grpSpPr>
            <a:xfrm rot="-9237154">
              <a:off x="5426469" y="677907"/>
              <a:ext cx="56073" cy="56073"/>
              <a:chOff x="327875" y="5038950"/>
              <a:chExt cx="56075" cy="56075"/>
            </a:xfrm>
          </p:grpSpPr>
          <p:sp>
            <p:nvSpPr>
              <p:cNvPr id="2495" name="Google Shape;2495;p16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16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16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16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16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00" name="Google Shape;2500;p16"/>
            <p:cNvGrpSpPr/>
            <p:nvPr/>
          </p:nvGrpSpPr>
          <p:grpSpPr>
            <a:xfrm rot="-9237154">
              <a:off x="5565540" y="858109"/>
              <a:ext cx="54698" cy="76572"/>
              <a:chOff x="433700" y="4770875"/>
              <a:chExt cx="54700" cy="76575"/>
            </a:xfrm>
          </p:grpSpPr>
          <p:sp>
            <p:nvSpPr>
              <p:cNvPr id="2501" name="Google Shape;2501;p16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16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16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16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16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06" name="Google Shape;2506;p16"/>
            <p:cNvSpPr/>
            <p:nvPr/>
          </p:nvSpPr>
          <p:spPr>
            <a:xfrm flipH="1" rot="-9237154">
              <a:off x="4984379" y="1005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6"/>
            <p:cNvSpPr/>
            <p:nvPr/>
          </p:nvSpPr>
          <p:spPr>
            <a:xfrm flipH="1" rot="-9237154">
              <a:off x="4897922" y="417176"/>
              <a:ext cx="31999" cy="26774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6"/>
            <p:cNvSpPr/>
            <p:nvPr/>
          </p:nvSpPr>
          <p:spPr>
            <a:xfrm flipH="1" rot="-9237154">
              <a:off x="4438366" y="900412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6"/>
            <p:cNvSpPr/>
            <p:nvPr/>
          </p:nvSpPr>
          <p:spPr>
            <a:xfrm flipH="1" rot="-9237154">
              <a:off x="4246985" y="738819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6"/>
            <p:cNvSpPr/>
            <p:nvPr/>
          </p:nvSpPr>
          <p:spPr>
            <a:xfrm flipH="1" rot="-9237154">
              <a:off x="3775724" y="971805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6"/>
            <p:cNvSpPr/>
            <p:nvPr/>
          </p:nvSpPr>
          <p:spPr>
            <a:xfrm flipH="1" rot="-9237154">
              <a:off x="4697423" y="861266"/>
              <a:ext cx="83197" cy="70248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6"/>
            <p:cNvSpPr/>
            <p:nvPr/>
          </p:nvSpPr>
          <p:spPr>
            <a:xfrm flipH="1" rot="-9237154">
              <a:off x="5569662" y="387616"/>
              <a:ext cx="75572" cy="63748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3" name="Google Shape;2513;p16"/>
            <p:cNvGrpSpPr/>
            <p:nvPr/>
          </p:nvGrpSpPr>
          <p:grpSpPr>
            <a:xfrm rot="-9237154">
              <a:off x="4406250" y="556006"/>
              <a:ext cx="33674" cy="35674"/>
              <a:chOff x="4304250" y="4768863"/>
              <a:chExt cx="33675" cy="35675"/>
            </a:xfrm>
          </p:grpSpPr>
          <p:sp>
            <p:nvSpPr>
              <p:cNvPr id="2514" name="Google Shape;2514;p16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16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16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7" name="Google Shape;2517;p16"/>
            <p:cNvGrpSpPr/>
            <p:nvPr/>
          </p:nvGrpSpPr>
          <p:grpSpPr>
            <a:xfrm rot="-9237154">
              <a:off x="3873160" y="660157"/>
              <a:ext cx="123896" cy="117746"/>
              <a:chOff x="4877375" y="4089763"/>
              <a:chExt cx="123900" cy="117750"/>
            </a:xfrm>
          </p:grpSpPr>
          <p:sp>
            <p:nvSpPr>
              <p:cNvPr id="2518" name="Google Shape;2518;p16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16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16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16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16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23" name="Google Shape;2523;p16"/>
            <p:cNvSpPr/>
            <p:nvPr/>
          </p:nvSpPr>
          <p:spPr>
            <a:xfrm rot="10800000">
              <a:off x="4284500" y="2792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6" name="Google Shape;2526;p17"/>
          <p:cNvSpPr txBox="1"/>
          <p:nvPr>
            <p:ph idx="1" type="subTitle"/>
          </p:nvPr>
        </p:nvSpPr>
        <p:spPr>
          <a:xfrm>
            <a:off x="720000" y="2658813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527" name="Google Shape;2527;p17"/>
          <p:cNvSpPr txBox="1"/>
          <p:nvPr>
            <p:ph idx="2" type="subTitle"/>
          </p:nvPr>
        </p:nvSpPr>
        <p:spPr>
          <a:xfrm>
            <a:off x="720012" y="2980913"/>
            <a:ext cx="22083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8" name="Google Shape;2528;p17"/>
          <p:cNvSpPr txBox="1"/>
          <p:nvPr>
            <p:ph idx="3" type="subTitle"/>
          </p:nvPr>
        </p:nvSpPr>
        <p:spPr>
          <a:xfrm>
            <a:off x="3467825" y="2658813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529" name="Google Shape;2529;p17"/>
          <p:cNvSpPr txBox="1"/>
          <p:nvPr>
            <p:ph idx="4" type="subTitle"/>
          </p:nvPr>
        </p:nvSpPr>
        <p:spPr>
          <a:xfrm>
            <a:off x="3467837" y="2980913"/>
            <a:ext cx="22083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0" name="Google Shape;2530;p17"/>
          <p:cNvSpPr txBox="1"/>
          <p:nvPr>
            <p:ph idx="5" type="subTitle"/>
          </p:nvPr>
        </p:nvSpPr>
        <p:spPr>
          <a:xfrm>
            <a:off x="6215662" y="2658813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531" name="Google Shape;2531;p17"/>
          <p:cNvSpPr txBox="1"/>
          <p:nvPr>
            <p:ph idx="6" type="subTitle"/>
          </p:nvPr>
        </p:nvSpPr>
        <p:spPr>
          <a:xfrm>
            <a:off x="6215675" y="2980913"/>
            <a:ext cx="22083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2" name="Google Shape;2532;p17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3" name="Google Shape;2533;p17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2534" name="Google Shape;2534;p17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2535" name="Google Shape;2535;p17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17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17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8" name="Google Shape;2538;p17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2539" name="Google Shape;2539;p1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1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1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2" name="Google Shape;2542;p17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2543" name="Google Shape;2543;p17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17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17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17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17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48" name="Google Shape;2548;p17"/>
            <p:cNvSpPr/>
            <p:nvPr/>
          </p:nvSpPr>
          <p:spPr>
            <a:xfrm flipH="1">
              <a:off x="7744550" y="12039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7"/>
            <p:cNvSpPr/>
            <p:nvPr/>
          </p:nvSpPr>
          <p:spPr>
            <a:xfrm flipH="1">
              <a:off x="8089213" y="937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50" name="Google Shape;2550;p17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2551" name="Google Shape;2551;p1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1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1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1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5" name="Google Shape;2555;p17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2556" name="Google Shape;2556;p1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1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1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1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0" name="Google Shape;2560;p17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2561" name="Google Shape;2561;p17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17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17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17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5" name="Google Shape;2565;p17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2566" name="Google Shape;2566;p17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17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17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17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0" name="Google Shape;2570;p17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2571" name="Google Shape;2571;p1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1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3" name="Google Shape;2573;p17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2574" name="Google Shape;2574;p1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1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1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1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8" name="Google Shape;2578;p17"/>
            <p:cNvSpPr/>
            <p:nvPr/>
          </p:nvSpPr>
          <p:spPr>
            <a:xfrm flipH="1">
              <a:off x="7362663" y="7748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7"/>
            <p:cNvSpPr/>
            <p:nvPr/>
          </p:nvSpPr>
          <p:spPr>
            <a:xfrm flipH="1">
              <a:off x="8776375" y="591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7"/>
            <p:cNvSpPr/>
            <p:nvPr/>
          </p:nvSpPr>
          <p:spPr>
            <a:xfrm flipH="1">
              <a:off x="8053825" y="849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7"/>
            <p:cNvSpPr/>
            <p:nvPr/>
          </p:nvSpPr>
          <p:spPr>
            <a:xfrm flipH="1">
              <a:off x="8309125" y="13037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7"/>
            <p:cNvSpPr/>
            <p:nvPr/>
          </p:nvSpPr>
          <p:spPr>
            <a:xfrm flipH="1">
              <a:off x="8703450" y="11584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7"/>
            <p:cNvSpPr/>
            <p:nvPr/>
          </p:nvSpPr>
          <p:spPr>
            <a:xfrm flipH="1">
              <a:off x="8594838" y="5056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7"/>
            <p:cNvSpPr/>
            <p:nvPr/>
          </p:nvSpPr>
          <p:spPr>
            <a:xfrm flipH="1">
              <a:off x="7534800" y="6292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7"/>
            <p:cNvSpPr/>
            <p:nvPr/>
          </p:nvSpPr>
          <p:spPr>
            <a:xfrm flipH="1">
              <a:off x="8188038" y="28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7"/>
            <p:cNvSpPr/>
            <p:nvPr/>
          </p:nvSpPr>
          <p:spPr>
            <a:xfrm flipH="1">
              <a:off x="8180388" y="2708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7"/>
            <p:cNvSpPr/>
            <p:nvPr/>
          </p:nvSpPr>
          <p:spPr>
            <a:xfrm flipH="1">
              <a:off x="7869388" y="5923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7"/>
            <p:cNvSpPr/>
            <p:nvPr/>
          </p:nvSpPr>
          <p:spPr>
            <a:xfrm flipH="1">
              <a:off x="8187488" y="203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7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7"/>
            <p:cNvSpPr/>
            <p:nvPr/>
          </p:nvSpPr>
          <p:spPr>
            <a:xfrm>
              <a:off x="8665413" y="8015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7"/>
            <p:cNvSpPr/>
            <p:nvPr/>
          </p:nvSpPr>
          <p:spPr>
            <a:xfrm>
              <a:off x="9008513" y="1916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7"/>
            <p:cNvSpPr/>
            <p:nvPr/>
          </p:nvSpPr>
          <p:spPr>
            <a:xfrm>
              <a:off x="8929738" y="4319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7"/>
            <p:cNvSpPr/>
            <p:nvPr/>
          </p:nvSpPr>
          <p:spPr>
            <a:xfrm>
              <a:off x="7171888" y="867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7"/>
            <p:cNvSpPr/>
            <p:nvPr/>
          </p:nvSpPr>
          <p:spPr>
            <a:xfrm flipH="1">
              <a:off x="7158700" y="6649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7"/>
            <p:cNvSpPr/>
            <p:nvPr/>
          </p:nvSpPr>
          <p:spPr>
            <a:xfrm flipH="1">
              <a:off x="8067363" y="305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7"/>
            <p:cNvSpPr/>
            <p:nvPr/>
          </p:nvSpPr>
          <p:spPr>
            <a:xfrm flipH="1" rot="10800000">
              <a:off x="8875150" y="14058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97" name="Google Shape;2597;p17"/>
            <p:cNvGrpSpPr/>
            <p:nvPr/>
          </p:nvGrpSpPr>
          <p:grpSpPr>
            <a:xfrm flipH="1" rot="10800000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2598" name="Google Shape;2598;p17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17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17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1" name="Google Shape;2601;p17"/>
            <p:cNvSpPr/>
            <p:nvPr/>
          </p:nvSpPr>
          <p:spPr>
            <a:xfrm flipH="1" rot="10800000">
              <a:off x="8229813" y="17703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7"/>
            <p:cNvSpPr/>
            <p:nvPr/>
          </p:nvSpPr>
          <p:spPr>
            <a:xfrm flipH="1" rot="10800000">
              <a:off x="8289888" y="17259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3" name="Google Shape;2603;p17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2604" name="Google Shape;2604;p1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1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1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1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1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9" name="Google Shape;2609;p17"/>
            <p:cNvSpPr/>
            <p:nvPr/>
          </p:nvSpPr>
          <p:spPr>
            <a:xfrm flipH="1" rot="10800000">
              <a:off x="8629913" y="17913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7"/>
            <p:cNvSpPr/>
            <p:nvPr/>
          </p:nvSpPr>
          <p:spPr>
            <a:xfrm flipH="1" rot="10800000">
              <a:off x="8863213" y="6750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11" name="Google Shape;2611;p17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2612" name="Google Shape;2612;p1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1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1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5" name="Google Shape;2615;p17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2616" name="Google Shape;2616;p17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17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17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17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17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1" name="Google Shape;2621;p17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2622" name="Google Shape;2622;p1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1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1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25" name="Google Shape;2625;p17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6" name="Google Shape;2626;p17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2627" name="Google Shape;2627;p1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1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1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1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1" name="Google Shape;2631;p17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2632" name="Google Shape;2632;p1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1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1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1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6" name="Google Shape;2636;p17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2637" name="Google Shape;2637;p1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1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9" name="Google Shape;2639;p17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2640" name="Google Shape;2640;p1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1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1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1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44" name="Google Shape;2644;p17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7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7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7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7"/>
            <p:cNvSpPr/>
            <p:nvPr/>
          </p:nvSpPr>
          <p:spPr>
            <a:xfrm flipH="1" rot="10800000">
              <a:off x="6002288" y="76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7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7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_1"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53" name="Google Shape;2653;p18"/>
          <p:cNvSpPr txBox="1"/>
          <p:nvPr>
            <p:ph idx="1" type="subTitle"/>
          </p:nvPr>
        </p:nvSpPr>
        <p:spPr>
          <a:xfrm>
            <a:off x="931350" y="1649623"/>
            <a:ext cx="26136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54" name="Google Shape;2654;p18"/>
          <p:cNvSpPr txBox="1"/>
          <p:nvPr>
            <p:ph idx="2" type="subTitle"/>
          </p:nvPr>
        </p:nvSpPr>
        <p:spPr>
          <a:xfrm>
            <a:off x="931350" y="2001425"/>
            <a:ext cx="2613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5" name="Google Shape;2655;p18"/>
          <p:cNvSpPr txBox="1"/>
          <p:nvPr>
            <p:ph idx="3" type="subTitle"/>
          </p:nvPr>
        </p:nvSpPr>
        <p:spPr>
          <a:xfrm flipH="1">
            <a:off x="5680897" y="1649623"/>
            <a:ext cx="2515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56" name="Google Shape;2656;p18"/>
          <p:cNvSpPr txBox="1"/>
          <p:nvPr>
            <p:ph idx="4" type="subTitle"/>
          </p:nvPr>
        </p:nvSpPr>
        <p:spPr>
          <a:xfrm flipH="1">
            <a:off x="5680875" y="2001425"/>
            <a:ext cx="25155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7" name="Google Shape;2657;p18"/>
          <p:cNvSpPr txBox="1"/>
          <p:nvPr>
            <p:ph idx="5" type="subTitle"/>
          </p:nvPr>
        </p:nvSpPr>
        <p:spPr>
          <a:xfrm>
            <a:off x="931350" y="3084419"/>
            <a:ext cx="26136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58" name="Google Shape;2658;p18"/>
          <p:cNvSpPr txBox="1"/>
          <p:nvPr>
            <p:ph idx="6" type="subTitle"/>
          </p:nvPr>
        </p:nvSpPr>
        <p:spPr>
          <a:xfrm>
            <a:off x="931350" y="3435650"/>
            <a:ext cx="2613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9" name="Google Shape;2659;p18"/>
          <p:cNvSpPr txBox="1"/>
          <p:nvPr>
            <p:ph idx="7" type="subTitle"/>
          </p:nvPr>
        </p:nvSpPr>
        <p:spPr>
          <a:xfrm flipH="1">
            <a:off x="5680897" y="3084419"/>
            <a:ext cx="2515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60" name="Google Shape;2660;p18"/>
          <p:cNvSpPr txBox="1"/>
          <p:nvPr>
            <p:ph idx="8" type="subTitle"/>
          </p:nvPr>
        </p:nvSpPr>
        <p:spPr>
          <a:xfrm flipH="1">
            <a:off x="5680875" y="3435650"/>
            <a:ext cx="25155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1" name="Google Shape;2661;p18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18"/>
          <p:cNvSpPr/>
          <p:nvPr/>
        </p:nvSpPr>
        <p:spPr>
          <a:xfrm rot="10800000">
            <a:off x="4662363" y="1748013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3" name="Google Shape;2663;p18"/>
          <p:cNvGrpSpPr/>
          <p:nvPr/>
        </p:nvGrpSpPr>
        <p:grpSpPr>
          <a:xfrm rot="10800000">
            <a:off x="4855700" y="2070125"/>
            <a:ext cx="27650" cy="21975"/>
            <a:chOff x="8820375" y="1023600"/>
            <a:chExt cx="27650" cy="21975"/>
          </a:xfrm>
        </p:grpSpPr>
        <p:sp>
          <p:nvSpPr>
            <p:cNvPr id="2664" name="Google Shape;2664;p18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9" name="Google Shape;2669;p18"/>
          <p:cNvGrpSpPr/>
          <p:nvPr/>
        </p:nvGrpSpPr>
        <p:grpSpPr>
          <a:xfrm rot="10800000">
            <a:off x="4745000" y="3923475"/>
            <a:ext cx="55825" cy="44400"/>
            <a:chOff x="8347600" y="1441475"/>
            <a:chExt cx="55825" cy="44400"/>
          </a:xfrm>
        </p:grpSpPr>
        <p:sp>
          <p:nvSpPr>
            <p:cNvPr id="2670" name="Google Shape;2670;p18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3" name="Google Shape;2673;p18"/>
          <p:cNvGrpSpPr/>
          <p:nvPr/>
        </p:nvGrpSpPr>
        <p:grpSpPr>
          <a:xfrm rot="10800000">
            <a:off x="4750338" y="4715425"/>
            <a:ext cx="80675" cy="73725"/>
            <a:chOff x="7502975" y="324575"/>
            <a:chExt cx="80675" cy="73725"/>
          </a:xfrm>
        </p:grpSpPr>
        <p:sp>
          <p:nvSpPr>
            <p:cNvPr id="2674" name="Google Shape;2674;p18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9" name="Google Shape;2679;p18"/>
          <p:cNvSpPr/>
          <p:nvPr/>
        </p:nvSpPr>
        <p:spPr>
          <a:xfrm rot="10800000">
            <a:off x="4377313" y="340648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18"/>
          <p:cNvSpPr/>
          <p:nvPr/>
        </p:nvSpPr>
        <p:spPr>
          <a:xfrm rot="10800000">
            <a:off x="4346513" y="48640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1" name="Google Shape;2681;p18"/>
          <p:cNvGrpSpPr/>
          <p:nvPr/>
        </p:nvGrpSpPr>
        <p:grpSpPr>
          <a:xfrm rot="10800000">
            <a:off x="4627775" y="3360975"/>
            <a:ext cx="162450" cy="154525"/>
            <a:chOff x="8676550" y="247000"/>
            <a:chExt cx="162450" cy="154525"/>
          </a:xfrm>
        </p:grpSpPr>
        <p:sp>
          <p:nvSpPr>
            <p:cNvPr id="2682" name="Google Shape;2682;p18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6" name="Google Shape;2686;p18"/>
          <p:cNvGrpSpPr/>
          <p:nvPr/>
        </p:nvGrpSpPr>
        <p:grpSpPr>
          <a:xfrm rot="10800000">
            <a:off x="4574675" y="4112425"/>
            <a:ext cx="71100" cy="74200"/>
            <a:chOff x="8502650" y="1222725"/>
            <a:chExt cx="71100" cy="74200"/>
          </a:xfrm>
        </p:grpSpPr>
        <p:sp>
          <p:nvSpPr>
            <p:cNvPr id="2687" name="Google Shape;2687;p18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1" name="Google Shape;2691;p18"/>
          <p:cNvGrpSpPr/>
          <p:nvPr/>
        </p:nvGrpSpPr>
        <p:grpSpPr>
          <a:xfrm rot="10800000">
            <a:off x="5017775" y="4710663"/>
            <a:ext cx="157250" cy="160550"/>
            <a:chOff x="7568050" y="747400"/>
            <a:chExt cx="157250" cy="160550"/>
          </a:xfrm>
        </p:grpSpPr>
        <p:sp>
          <p:nvSpPr>
            <p:cNvPr id="2692" name="Google Shape;2692;p18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6" name="Google Shape;2696;p18"/>
          <p:cNvGrpSpPr/>
          <p:nvPr/>
        </p:nvGrpSpPr>
        <p:grpSpPr>
          <a:xfrm rot="10800000">
            <a:off x="4428938" y="2198075"/>
            <a:ext cx="32825" cy="22950"/>
            <a:chOff x="8097425" y="1383825"/>
            <a:chExt cx="32825" cy="22950"/>
          </a:xfrm>
        </p:grpSpPr>
        <p:sp>
          <p:nvSpPr>
            <p:cNvPr id="2697" name="Google Shape;2697;p18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1" name="Google Shape;2701;p18"/>
          <p:cNvGrpSpPr/>
          <p:nvPr/>
        </p:nvGrpSpPr>
        <p:grpSpPr>
          <a:xfrm rot="10800000">
            <a:off x="4307550" y="1848875"/>
            <a:ext cx="115950" cy="86125"/>
            <a:chOff x="8839525" y="1569650"/>
            <a:chExt cx="115950" cy="86125"/>
          </a:xfrm>
        </p:grpSpPr>
        <p:sp>
          <p:nvSpPr>
            <p:cNvPr id="2702" name="Google Shape;2702;p18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4" name="Google Shape;2704;p18"/>
          <p:cNvGrpSpPr/>
          <p:nvPr/>
        </p:nvGrpSpPr>
        <p:grpSpPr>
          <a:xfrm rot="-5223226">
            <a:off x="4612000" y="1309950"/>
            <a:ext cx="48151" cy="36351"/>
            <a:chOff x="8512150" y="4124863"/>
            <a:chExt cx="48150" cy="36350"/>
          </a:xfrm>
        </p:grpSpPr>
        <p:sp>
          <p:nvSpPr>
            <p:cNvPr id="2705" name="Google Shape;2705;p18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9" name="Google Shape;2709;p18"/>
          <p:cNvSpPr/>
          <p:nvPr/>
        </p:nvSpPr>
        <p:spPr>
          <a:xfrm rot="-5223226">
            <a:off x="4557717" y="1662878"/>
            <a:ext cx="24376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18"/>
          <p:cNvSpPr/>
          <p:nvPr/>
        </p:nvSpPr>
        <p:spPr>
          <a:xfrm rot="10800000">
            <a:off x="5033675" y="43598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18"/>
          <p:cNvSpPr/>
          <p:nvPr/>
        </p:nvSpPr>
        <p:spPr>
          <a:xfrm rot="10800000">
            <a:off x="4311125" y="41124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18"/>
          <p:cNvSpPr/>
          <p:nvPr/>
        </p:nvSpPr>
        <p:spPr>
          <a:xfrm rot="10800000">
            <a:off x="4566425" y="36528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18"/>
          <p:cNvSpPr/>
          <p:nvPr/>
        </p:nvSpPr>
        <p:spPr>
          <a:xfrm rot="10800000">
            <a:off x="3900863" y="4773900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8"/>
          <p:cNvSpPr/>
          <p:nvPr/>
        </p:nvSpPr>
        <p:spPr>
          <a:xfrm rot="10800000">
            <a:off x="4756888" y="2344100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18"/>
          <p:cNvSpPr/>
          <p:nvPr/>
        </p:nvSpPr>
        <p:spPr>
          <a:xfrm rot="10800000">
            <a:off x="4852138" y="44328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18"/>
          <p:cNvSpPr/>
          <p:nvPr/>
        </p:nvSpPr>
        <p:spPr>
          <a:xfrm rot="10800000">
            <a:off x="4489688" y="2401188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8"/>
          <p:cNvSpPr/>
          <p:nvPr/>
        </p:nvSpPr>
        <p:spPr>
          <a:xfrm rot="10800000">
            <a:off x="4445338" y="4715313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18"/>
          <p:cNvSpPr/>
          <p:nvPr/>
        </p:nvSpPr>
        <p:spPr>
          <a:xfrm rot="10800000">
            <a:off x="4437688" y="472298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18"/>
          <p:cNvSpPr/>
          <p:nvPr/>
        </p:nvSpPr>
        <p:spPr>
          <a:xfrm rot="10800000">
            <a:off x="4126688" y="4360900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18"/>
          <p:cNvSpPr/>
          <p:nvPr/>
        </p:nvSpPr>
        <p:spPr>
          <a:xfrm rot="10800000">
            <a:off x="4444788" y="4789138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8"/>
          <p:cNvSpPr/>
          <p:nvPr/>
        </p:nvSpPr>
        <p:spPr>
          <a:xfrm rot="10800000">
            <a:off x="4387913" y="439943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8"/>
          <p:cNvSpPr/>
          <p:nvPr/>
        </p:nvSpPr>
        <p:spPr>
          <a:xfrm flipH="1" rot="10800000">
            <a:off x="4922713" y="415615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8"/>
          <p:cNvSpPr/>
          <p:nvPr/>
        </p:nvSpPr>
        <p:spPr>
          <a:xfrm flipH="1" rot="10800000">
            <a:off x="4732413" y="31757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8"/>
          <p:cNvSpPr/>
          <p:nvPr/>
        </p:nvSpPr>
        <p:spPr>
          <a:xfrm flipH="1" rot="10800000">
            <a:off x="4653638" y="295096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8"/>
          <p:cNvSpPr/>
          <p:nvPr/>
        </p:nvSpPr>
        <p:spPr>
          <a:xfrm flipH="1" rot="-5223226">
            <a:off x="4660489" y="1476887"/>
            <a:ext cx="25201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18"/>
          <p:cNvSpPr/>
          <p:nvPr/>
        </p:nvSpPr>
        <p:spPr>
          <a:xfrm rot="-5223226">
            <a:off x="4457590" y="1454336"/>
            <a:ext cx="34051" cy="28451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18"/>
          <p:cNvSpPr/>
          <p:nvPr/>
        </p:nvSpPr>
        <p:spPr>
          <a:xfrm rot="10800000">
            <a:off x="4324663" y="46780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18"/>
          <p:cNvSpPr/>
          <p:nvPr/>
        </p:nvSpPr>
        <p:spPr>
          <a:xfrm rot="10800000">
            <a:off x="4606138" y="2096388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9" name="Google Shape;2729;p18"/>
          <p:cNvGrpSpPr/>
          <p:nvPr/>
        </p:nvGrpSpPr>
        <p:grpSpPr>
          <a:xfrm flipH="1" rot="10800000">
            <a:off x="3976963" y="4544625"/>
            <a:ext cx="123900" cy="117750"/>
            <a:chOff x="4877375" y="4089763"/>
            <a:chExt cx="123900" cy="117750"/>
          </a:xfrm>
        </p:grpSpPr>
        <p:sp>
          <p:nvSpPr>
            <p:cNvPr id="2730" name="Google Shape;2730;p18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5" name="Google Shape;2735;p18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2736" name="Google Shape;2736;p18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37" name="Google Shape;2737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38" name="Google Shape;2738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0" name="Google Shape;2740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41" name="Google Shape;2741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4" name="Google Shape;2744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45" name="Google Shape;2745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8" name="Google Shape;2748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49" name="Google Shape;2749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53" name="Google Shape;2753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9" name="Google Shape;2759;p18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2760" name="Google Shape;2760;p18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61" name="Google Shape;2761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62" name="Google Shape;2762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4" name="Google Shape;2764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65" name="Google Shape;2765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8" name="Google Shape;2768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69" name="Google Shape;2769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2" name="Google Shape;2772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73" name="Google Shape;2773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77" name="Google Shape;2777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5" name="Google Shape;2785;p19"/>
          <p:cNvSpPr txBox="1"/>
          <p:nvPr>
            <p:ph idx="1" type="subTitle"/>
          </p:nvPr>
        </p:nvSpPr>
        <p:spPr>
          <a:xfrm>
            <a:off x="720000" y="174203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86" name="Google Shape;2786;p19"/>
          <p:cNvSpPr txBox="1"/>
          <p:nvPr>
            <p:ph idx="2" type="subTitle"/>
          </p:nvPr>
        </p:nvSpPr>
        <p:spPr>
          <a:xfrm>
            <a:off x="720000" y="206414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7" name="Google Shape;2787;p19"/>
          <p:cNvSpPr txBox="1"/>
          <p:nvPr>
            <p:ph idx="3" type="subTitle"/>
          </p:nvPr>
        </p:nvSpPr>
        <p:spPr>
          <a:xfrm>
            <a:off x="3467825" y="174203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88" name="Google Shape;2788;p19"/>
          <p:cNvSpPr txBox="1"/>
          <p:nvPr>
            <p:ph idx="4" type="subTitle"/>
          </p:nvPr>
        </p:nvSpPr>
        <p:spPr>
          <a:xfrm>
            <a:off x="3467831" y="2064149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9" name="Google Shape;2789;p19"/>
          <p:cNvSpPr txBox="1"/>
          <p:nvPr>
            <p:ph idx="5" type="subTitle"/>
          </p:nvPr>
        </p:nvSpPr>
        <p:spPr>
          <a:xfrm>
            <a:off x="6215662" y="174203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0" name="Google Shape;2790;p19"/>
          <p:cNvSpPr txBox="1"/>
          <p:nvPr>
            <p:ph idx="6" type="subTitle"/>
          </p:nvPr>
        </p:nvSpPr>
        <p:spPr>
          <a:xfrm>
            <a:off x="6215674" y="206414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1" name="Google Shape;2791;p19"/>
          <p:cNvSpPr txBox="1"/>
          <p:nvPr>
            <p:ph idx="7" type="subTitle"/>
          </p:nvPr>
        </p:nvSpPr>
        <p:spPr>
          <a:xfrm>
            <a:off x="720000" y="308448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2" name="Google Shape;2792;p19"/>
          <p:cNvSpPr txBox="1"/>
          <p:nvPr>
            <p:ph idx="8" type="subTitle"/>
          </p:nvPr>
        </p:nvSpPr>
        <p:spPr>
          <a:xfrm>
            <a:off x="720000" y="340659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3" name="Google Shape;2793;p19"/>
          <p:cNvSpPr txBox="1"/>
          <p:nvPr>
            <p:ph idx="9" type="subTitle"/>
          </p:nvPr>
        </p:nvSpPr>
        <p:spPr>
          <a:xfrm>
            <a:off x="3467825" y="308448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4" name="Google Shape;2794;p19"/>
          <p:cNvSpPr txBox="1"/>
          <p:nvPr>
            <p:ph idx="13" type="subTitle"/>
          </p:nvPr>
        </p:nvSpPr>
        <p:spPr>
          <a:xfrm>
            <a:off x="3467831" y="3406599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5" name="Google Shape;2795;p19"/>
          <p:cNvSpPr txBox="1"/>
          <p:nvPr>
            <p:ph idx="14" type="subTitle"/>
          </p:nvPr>
        </p:nvSpPr>
        <p:spPr>
          <a:xfrm>
            <a:off x="6215662" y="308448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6" name="Google Shape;2796;p19"/>
          <p:cNvSpPr txBox="1"/>
          <p:nvPr>
            <p:ph idx="15" type="subTitle"/>
          </p:nvPr>
        </p:nvSpPr>
        <p:spPr>
          <a:xfrm>
            <a:off x="6215674" y="340659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7" name="Google Shape;2797;p19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8" name="Google Shape;2798;p19"/>
          <p:cNvGrpSpPr/>
          <p:nvPr/>
        </p:nvGrpSpPr>
        <p:grpSpPr>
          <a:xfrm>
            <a:off x="7480600" y="62525"/>
            <a:ext cx="1579063" cy="1557325"/>
            <a:chOff x="7480600" y="62525"/>
            <a:chExt cx="1579063" cy="1557325"/>
          </a:xfrm>
        </p:grpSpPr>
        <p:grpSp>
          <p:nvGrpSpPr>
            <p:cNvPr id="2799" name="Google Shape;2799;p19"/>
            <p:cNvGrpSpPr/>
            <p:nvPr/>
          </p:nvGrpSpPr>
          <p:grpSpPr>
            <a:xfrm flipH="1">
              <a:off x="9027575" y="678825"/>
              <a:ext cx="27650" cy="21975"/>
              <a:chOff x="8820375" y="1023600"/>
              <a:chExt cx="27650" cy="21975"/>
            </a:xfrm>
          </p:grpSpPr>
          <p:sp>
            <p:nvSpPr>
              <p:cNvPr id="2800" name="Google Shape;2800;p19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19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19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19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19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5" name="Google Shape;2805;p19"/>
            <p:cNvGrpSpPr/>
            <p:nvPr/>
          </p:nvGrpSpPr>
          <p:grpSpPr>
            <a:xfrm flipH="1">
              <a:off x="8504800" y="996975"/>
              <a:ext cx="55825" cy="44400"/>
              <a:chOff x="8347600" y="1441475"/>
              <a:chExt cx="55825" cy="44400"/>
            </a:xfrm>
          </p:grpSpPr>
          <p:sp>
            <p:nvSpPr>
              <p:cNvPr id="2806" name="Google Shape;2806;p1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1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1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9" name="Google Shape;2809;p19"/>
            <p:cNvGrpSpPr/>
            <p:nvPr/>
          </p:nvGrpSpPr>
          <p:grpSpPr>
            <a:xfrm flipH="1">
              <a:off x="8510138" y="175700"/>
              <a:ext cx="80675" cy="73725"/>
              <a:chOff x="7502975" y="324575"/>
              <a:chExt cx="80675" cy="73725"/>
            </a:xfrm>
          </p:grpSpPr>
          <p:sp>
            <p:nvSpPr>
              <p:cNvPr id="2810" name="Google Shape;2810;p1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1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1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1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1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15" name="Google Shape;2815;p19"/>
            <p:cNvSpPr/>
            <p:nvPr/>
          </p:nvSpPr>
          <p:spPr>
            <a:xfrm flipH="1">
              <a:off x="7761650" y="1172813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9"/>
            <p:cNvSpPr/>
            <p:nvPr/>
          </p:nvSpPr>
          <p:spPr>
            <a:xfrm flipH="1">
              <a:off x="8106313" y="625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17" name="Google Shape;2817;p19"/>
            <p:cNvGrpSpPr/>
            <p:nvPr/>
          </p:nvGrpSpPr>
          <p:grpSpPr>
            <a:xfrm flipH="1">
              <a:off x="8012113" y="1127300"/>
              <a:ext cx="162450" cy="154525"/>
              <a:chOff x="8676550" y="247000"/>
              <a:chExt cx="162450" cy="154525"/>
            </a:xfrm>
          </p:grpSpPr>
          <p:sp>
            <p:nvSpPr>
              <p:cNvPr id="2818" name="Google Shape;2818;p1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1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1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1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2" name="Google Shape;2822;p19"/>
            <p:cNvGrpSpPr/>
            <p:nvPr/>
          </p:nvGrpSpPr>
          <p:grpSpPr>
            <a:xfrm flipH="1">
              <a:off x="8334475" y="778225"/>
              <a:ext cx="71100" cy="74200"/>
              <a:chOff x="8502650" y="1222725"/>
              <a:chExt cx="71100" cy="74200"/>
            </a:xfrm>
          </p:grpSpPr>
          <p:sp>
            <p:nvSpPr>
              <p:cNvPr id="2823" name="Google Shape;2823;p1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1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1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1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7" name="Google Shape;2827;p19"/>
            <p:cNvGrpSpPr/>
            <p:nvPr/>
          </p:nvGrpSpPr>
          <p:grpSpPr>
            <a:xfrm flipH="1">
              <a:off x="8777575" y="93638"/>
              <a:ext cx="157250" cy="160550"/>
              <a:chOff x="7568050" y="747400"/>
              <a:chExt cx="157250" cy="160550"/>
            </a:xfrm>
          </p:grpSpPr>
          <p:sp>
            <p:nvSpPr>
              <p:cNvPr id="2828" name="Google Shape;2828;p1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1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1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1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2" name="Google Shape;2832;p19"/>
            <p:cNvGrpSpPr/>
            <p:nvPr/>
          </p:nvGrpSpPr>
          <p:grpSpPr>
            <a:xfrm flipH="1">
              <a:off x="8906513" y="977863"/>
              <a:ext cx="32825" cy="22950"/>
              <a:chOff x="8097425" y="1383825"/>
              <a:chExt cx="32825" cy="22950"/>
            </a:xfrm>
          </p:grpSpPr>
          <p:sp>
            <p:nvSpPr>
              <p:cNvPr id="2833" name="Google Shape;2833;p1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1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1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1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7" name="Google Shape;2837;p19"/>
            <p:cNvGrpSpPr/>
            <p:nvPr/>
          </p:nvGrpSpPr>
          <p:grpSpPr>
            <a:xfrm flipH="1">
              <a:off x="7740738" y="891725"/>
              <a:ext cx="115950" cy="86125"/>
              <a:chOff x="8839525" y="1569650"/>
              <a:chExt cx="115950" cy="86125"/>
            </a:xfrm>
          </p:grpSpPr>
          <p:sp>
            <p:nvSpPr>
              <p:cNvPr id="2838" name="Google Shape;2838;p19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19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40" name="Google Shape;2840;p19"/>
            <p:cNvSpPr/>
            <p:nvPr/>
          </p:nvSpPr>
          <p:spPr>
            <a:xfrm flipH="1">
              <a:off x="7684563" y="1505688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 flipH="1">
              <a:off x="8793475" y="56016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 flipH="1">
              <a:off x="8070925" y="81875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 flipH="1">
              <a:off x="8326225" y="1272575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 flipH="1">
              <a:off x="8720550" y="112730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 flipH="1">
              <a:off x="8611938" y="4745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 flipH="1">
              <a:off x="7856700" y="136011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 flipH="1">
              <a:off x="8205138" y="2495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 flipH="1">
              <a:off x="8197488" y="2396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 flipH="1">
              <a:off x="7886488" y="56120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 flipH="1">
              <a:off x="8204588" y="17213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 flipH="1">
              <a:off x="8147713" y="4410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8682513" y="7704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9025613" y="1604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8946838" y="4008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7493788" y="15985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 flipH="1">
              <a:off x="7480600" y="139577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 flipH="1">
              <a:off x="8084463" y="2739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9" name="Google Shape;2859;p20"/>
          <p:cNvGrpSpPr/>
          <p:nvPr/>
        </p:nvGrpSpPr>
        <p:grpSpPr>
          <a:xfrm>
            <a:off x="5018663" y="55900"/>
            <a:ext cx="4067415" cy="4888838"/>
            <a:chOff x="5018663" y="55900"/>
            <a:chExt cx="4067415" cy="4888838"/>
          </a:xfrm>
        </p:grpSpPr>
        <p:grpSp>
          <p:nvGrpSpPr>
            <p:cNvPr id="2860" name="Google Shape;2860;p20"/>
            <p:cNvGrpSpPr/>
            <p:nvPr/>
          </p:nvGrpSpPr>
          <p:grpSpPr>
            <a:xfrm flipH="1" rot="10800000">
              <a:off x="8697305" y="1838975"/>
              <a:ext cx="55825" cy="44400"/>
              <a:chOff x="8347600" y="1441475"/>
              <a:chExt cx="55825" cy="44400"/>
            </a:xfrm>
          </p:grpSpPr>
          <p:sp>
            <p:nvSpPr>
              <p:cNvPr id="2861" name="Google Shape;2861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4" name="Google Shape;2864;p20"/>
            <p:cNvGrpSpPr/>
            <p:nvPr/>
          </p:nvGrpSpPr>
          <p:grpSpPr>
            <a:xfrm flipH="1" rot="10800000">
              <a:off x="8819517" y="2630925"/>
              <a:ext cx="80675" cy="73725"/>
              <a:chOff x="7502975" y="324575"/>
              <a:chExt cx="80675" cy="73725"/>
            </a:xfrm>
          </p:grpSpPr>
          <p:sp>
            <p:nvSpPr>
              <p:cNvPr id="2865" name="Google Shape;2865;p20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20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20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20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20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0" name="Google Shape;2870;p20"/>
            <p:cNvGrpSpPr/>
            <p:nvPr/>
          </p:nvGrpSpPr>
          <p:grpSpPr>
            <a:xfrm flipH="1" rot="10800000">
              <a:off x="8835205" y="1616413"/>
              <a:ext cx="162450" cy="154525"/>
              <a:chOff x="8676550" y="247000"/>
              <a:chExt cx="162450" cy="154525"/>
            </a:xfrm>
          </p:grpSpPr>
          <p:sp>
            <p:nvSpPr>
              <p:cNvPr id="2871" name="Google Shape;2871;p20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20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20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20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5" name="Google Shape;2875;p20"/>
            <p:cNvGrpSpPr/>
            <p:nvPr/>
          </p:nvGrpSpPr>
          <p:grpSpPr>
            <a:xfrm flipH="1" rot="10800000">
              <a:off x="9004755" y="2027925"/>
              <a:ext cx="71100" cy="74200"/>
              <a:chOff x="8502650" y="1222725"/>
              <a:chExt cx="71100" cy="74200"/>
            </a:xfrm>
          </p:grpSpPr>
          <p:sp>
            <p:nvSpPr>
              <p:cNvPr id="2876" name="Google Shape;2876;p20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20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20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20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0" name="Google Shape;2880;p20"/>
            <p:cNvGrpSpPr/>
            <p:nvPr/>
          </p:nvGrpSpPr>
          <p:grpSpPr>
            <a:xfrm flipH="1" rot="10800000">
              <a:off x="8217930" y="1033300"/>
              <a:ext cx="157250" cy="160550"/>
              <a:chOff x="7568050" y="747400"/>
              <a:chExt cx="157250" cy="160550"/>
            </a:xfrm>
          </p:grpSpPr>
          <p:sp>
            <p:nvSpPr>
              <p:cNvPr id="2881" name="Google Shape;2881;p20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20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20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20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5" name="Google Shape;2885;p20"/>
            <p:cNvGrpSpPr/>
            <p:nvPr/>
          </p:nvGrpSpPr>
          <p:grpSpPr>
            <a:xfrm flipH="1" rot="10800000">
              <a:off x="8037467" y="671275"/>
              <a:ext cx="32825" cy="22950"/>
              <a:chOff x="8097425" y="1383825"/>
              <a:chExt cx="32825" cy="22950"/>
            </a:xfrm>
          </p:grpSpPr>
          <p:sp>
            <p:nvSpPr>
              <p:cNvPr id="2886" name="Google Shape;2886;p20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20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20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20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90" name="Google Shape;2890;p20"/>
            <p:cNvSpPr/>
            <p:nvPr/>
          </p:nvSpPr>
          <p:spPr>
            <a:xfrm flipH="1" rot="10800000">
              <a:off x="7498155" y="37231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0"/>
            <p:cNvSpPr/>
            <p:nvPr/>
          </p:nvSpPr>
          <p:spPr>
            <a:xfrm flipH="1" rot="10800000">
              <a:off x="7368380" y="97951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0"/>
            <p:cNvSpPr/>
            <p:nvPr/>
          </p:nvSpPr>
          <p:spPr>
            <a:xfrm flipH="1" rot="10800000">
              <a:off x="8469780" y="15435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0"/>
            <p:cNvSpPr/>
            <p:nvPr/>
          </p:nvSpPr>
          <p:spPr>
            <a:xfrm flipH="1" rot="10800000">
              <a:off x="8560955" y="281101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0"/>
            <p:cNvSpPr/>
            <p:nvPr/>
          </p:nvSpPr>
          <p:spPr>
            <a:xfrm flipH="1" rot="10800000">
              <a:off x="7967192" y="41279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0"/>
            <p:cNvSpPr/>
            <p:nvPr/>
          </p:nvSpPr>
          <p:spPr>
            <a:xfrm flipH="1" rot="10800000">
              <a:off x="7604842" y="13046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0"/>
            <p:cNvSpPr/>
            <p:nvPr/>
          </p:nvSpPr>
          <p:spPr>
            <a:xfrm rot="10800000">
              <a:off x="8765992" y="20716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0"/>
            <p:cNvSpPr/>
            <p:nvPr/>
          </p:nvSpPr>
          <p:spPr>
            <a:xfrm rot="10800000">
              <a:off x="8426867" y="26152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0"/>
            <p:cNvSpPr/>
            <p:nvPr/>
          </p:nvSpPr>
          <p:spPr>
            <a:xfrm rot="10800000">
              <a:off x="8449392" y="24666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0"/>
            <p:cNvSpPr/>
            <p:nvPr/>
          </p:nvSpPr>
          <p:spPr>
            <a:xfrm rot="10800000">
              <a:off x="9053142" y="29369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0"/>
            <p:cNvSpPr/>
            <p:nvPr/>
          </p:nvSpPr>
          <p:spPr>
            <a:xfrm flipH="1" rot="8655191">
              <a:off x="6739889" y="415725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01" name="Google Shape;2901;p20"/>
            <p:cNvGrpSpPr/>
            <p:nvPr/>
          </p:nvGrpSpPr>
          <p:grpSpPr>
            <a:xfrm flipH="1" rot="10800000">
              <a:off x="8451116" y="3317416"/>
              <a:ext cx="69586" cy="73623"/>
              <a:chOff x="175149" y="495436"/>
              <a:chExt cx="69586" cy="73623"/>
            </a:xfrm>
          </p:grpSpPr>
          <p:sp>
            <p:nvSpPr>
              <p:cNvPr id="2902" name="Google Shape;2902;p20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20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4" name="Google Shape;2904;p20"/>
            <p:cNvGrpSpPr/>
            <p:nvPr/>
          </p:nvGrpSpPr>
          <p:grpSpPr>
            <a:xfrm flipH="1" rot="10800000">
              <a:off x="8271447" y="1616417"/>
              <a:ext cx="35279" cy="33988"/>
              <a:chOff x="88792" y="761095"/>
              <a:chExt cx="35279" cy="33988"/>
            </a:xfrm>
          </p:grpSpPr>
          <p:sp>
            <p:nvSpPr>
              <p:cNvPr id="2905" name="Google Shape;2905;p20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20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20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8" name="Google Shape;2908;p20"/>
            <p:cNvGrpSpPr/>
            <p:nvPr/>
          </p:nvGrpSpPr>
          <p:grpSpPr>
            <a:xfrm flipH="1" rot="8655191">
              <a:off x="7042630" y="976779"/>
              <a:ext cx="55825" cy="44400"/>
              <a:chOff x="8347600" y="1441475"/>
              <a:chExt cx="55825" cy="44400"/>
            </a:xfrm>
          </p:grpSpPr>
          <p:sp>
            <p:nvSpPr>
              <p:cNvPr id="2909" name="Google Shape;2909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2" name="Google Shape;2912;p20"/>
            <p:cNvGrpSpPr/>
            <p:nvPr/>
          </p:nvGrpSpPr>
          <p:grpSpPr>
            <a:xfrm flipH="1" rot="8655191">
              <a:off x="8757506" y="2998932"/>
              <a:ext cx="71099" cy="74199"/>
              <a:chOff x="8502650" y="1222725"/>
              <a:chExt cx="71100" cy="74200"/>
            </a:xfrm>
          </p:grpSpPr>
          <p:sp>
            <p:nvSpPr>
              <p:cNvPr id="2913" name="Google Shape;2913;p20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20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20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20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17" name="Google Shape;2917;p20"/>
            <p:cNvSpPr/>
            <p:nvPr/>
          </p:nvSpPr>
          <p:spPr>
            <a:xfrm flipH="1" rot="8655191">
              <a:off x="6945163" y="4390418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0"/>
            <p:cNvSpPr/>
            <p:nvPr/>
          </p:nvSpPr>
          <p:spPr>
            <a:xfrm flipH="1" rot="8655191">
              <a:off x="8474078" y="1271055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0"/>
            <p:cNvSpPr/>
            <p:nvPr/>
          </p:nvSpPr>
          <p:spPr>
            <a:xfrm flipH="1" rot="8655191">
              <a:off x="8580895" y="3104176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0"/>
            <p:cNvSpPr/>
            <p:nvPr/>
          </p:nvSpPr>
          <p:spPr>
            <a:xfrm flipH="1" rot="8655191">
              <a:off x="7402799" y="4307179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0"/>
            <p:cNvSpPr/>
            <p:nvPr/>
          </p:nvSpPr>
          <p:spPr>
            <a:xfrm flipH="1" rot="8655191">
              <a:off x="7055066" y="4201227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0"/>
            <p:cNvSpPr/>
            <p:nvPr/>
          </p:nvSpPr>
          <p:spPr>
            <a:xfrm flipH="1" rot="8655191">
              <a:off x="7708961" y="4512355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0"/>
            <p:cNvSpPr/>
            <p:nvPr/>
          </p:nvSpPr>
          <p:spPr>
            <a:xfrm rot="10800000">
              <a:off x="8150792" y="3283038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0"/>
            <p:cNvSpPr/>
            <p:nvPr/>
          </p:nvSpPr>
          <p:spPr>
            <a:xfrm rot="10800000">
              <a:off x="7427692" y="45838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25" name="Google Shape;2925;p20"/>
            <p:cNvGrpSpPr/>
            <p:nvPr/>
          </p:nvGrpSpPr>
          <p:grpSpPr>
            <a:xfrm flipH="1" rot="10800000">
              <a:off x="6463542" y="1150850"/>
              <a:ext cx="28475" cy="22300"/>
              <a:chOff x="117600" y="5032275"/>
              <a:chExt cx="28475" cy="22300"/>
            </a:xfrm>
          </p:grpSpPr>
          <p:sp>
            <p:nvSpPr>
              <p:cNvPr id="2926" name="Google Shape;2926;p20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20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20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20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30" name="Google Shape;2930;p20"/>
            <p:cNvSpPr/>
            <p:nvPr/>
          </p:nvSpPr>
          <p:spPr>
            <a:xfrm rot="-5400000">
              <a:off x="8892053" y="4092186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31" name="Google Shape;2931;p20"/>
            <p:cNvGrpSpPr/>
            <p:nvPr/>
          </p:nvGrpSpPr>
          <p:grpSpPr>
            <a:xfrm rot="10800000">
              <a:off x="8915117" y="3634450"/>
              <a:ext cx="48150" cy="57350"/>
              <a:chOff x="4803550" y="4379313"/>
              <a:chExt cx="48150" cy="57350"/>
            </a:xfrm>
          </p:grpSpPr>
          <p:sp>
            <p:nvSpPr>
              <p:cNvPr id="2932" name="Google Shape;2932;p20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20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20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20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6" name="Google Shape;2936;p20"/>
            <p:cNvGrpSpPr/>
            <p:nvPr/>
          </p:nvGrpSpPr>
          <p:grpSpPr>
            <a:xfrm rot="10800000">
              <a:off x="8184855" y="4863513"/>
              <a:ext cx="71950" cy="81225"/>
              <a:chOff x="8764175" y="4911563"/>
              <a:chExt cx="71950" cy="81225"/>
            </a:xfrm>
          </p:grpSpPr>
          <p:sp>
            <p:nvSpPr>
              <p:cNvPr id="2937" name="Google Shape;2937;p20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20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20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20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20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2" name="Google Shape;2942;p20"/>
            <p:cNvGrpSpPr/>
            <p:nvPr/>
          </p:nvGrpSpPr>
          <p:grpSpPr>
            <a:xfrm flipH="1" rot="10800000">
              <a:off x="7927530" y="3688263"/>
              <a:ext cx="39675" cy="33500"/>
              <a:chOff x="1171975" y="3874200"/>
              <a:chExt cx="39675" cy="33500"/>
            </a:xfrm>
          </p:grpSpPr>
          <p:sp>
            <p:nvSpPr>
              <p:cNvPr id="2943" name="Google Shape;2943;p20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20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20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20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20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8" name="Google Shape;2948;p20"/>
            <p:cNvGrpSpPr/>
            <p:nvPr/>
          </p:nvGrpSpPr>
          <p:grpSpPr>
            <a:xfrm flipH="1" rot="10800000">
              <a:off x="7654317" y="4073413"/>
              <a:ext cx="44325" cy="58425"/>
              <a:chOff x="672400" y="4517950"/>
              <a:chExt cx="44325" cy="58425"/>
            </a:xfrm>
          </p:grpSpPr>
          <p:sp>
            <p:nvSpPr>
              <p:cNvPr id="2949" name="Google Shape;2949;p20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20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20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20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20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20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55" name="Google Shape;2955;p20"/>
            <p:cNvSpPr/>
            <p:nvPr/>
          </p:nvSpPr>
          <p:spPr>
            <a:xfrm rot="-5400000">
              <a:off x="7848928" y="115326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56" name="Google Shape;2956;p20"/>
            <p:cNvGrpSpPr/>
            <p:nvPr/>
          </p:nvGrpSpPr>
          <p:grpSpPr>
            <a:xfrm flipH="1" rot="10800000">
              <a:off x="8749017" y="1264463"/>
              <a:ext cx="33675" cy="35675"/>
              <a:chOff x="4304250" y="4768863"/>
              <a:chExt cx="33675" cy="35675"/>
            </a:xfrm>
          </p:grpSpPr>
          <p:sp>
            <p:nvSpPr>
              <p:cNvPr id="2957" name="Google Shape;2957;p20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20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20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60" name="Google Shape;2960;p20"/>
            <p:cNvSpPr/>
            <p:nvPr/>
          </p:nvSpPr>
          <p:spPr>
            <a:xfrm rot="10800000">
              <a:off x="8152867" y="4315825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0"/>
            <p:cNvSpPr/>
            <p:nvPr/>
          </p:nvSpPr>
          <p:spPr>
            <a:xfrm flipH="1" rot="10800000">
              <a:off x="7665255" y="398138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0"/>
            <p:cNvSpPr/>
            <p:nvPr/>
          </p:nvSpPr>
          <p:spPr>
            <a:xfrm rot="10800000">
              <a:off x="6097855" y="7367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3" name="Google Shape;2963;p20"/>
            <p:cNvGrpSpPr/>
            <p:nvPr/>
          </p:nvGrpSpPr>
          <p:grpSpPr>
            <a:xfrm rot="10800000">
              <a:off x="7375330" y="317638"/>
              <a:ext cx="76300" cy="134575"/>
              <a:chOff x="8292650" y="153875"/>
              <a:chExt cx="76300" cy="134575"/>
            </a:xfrm>
          </p:grpSpPr>
          <p:sp>
            <p:nvSpPr>
              <p:cNvPr id="2964" name="Google Shape;2964;p20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20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20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7" name="Google Shape;2967;p20"/>
            <p:cNvGrpSpPr/>
            <p:nvPr/>
          </p:nvGrpSpPr>
          <p:grpSpPr>
            <a:xfrm rot="10800000">
              <a:off x="5920667" y="96738"/>
              <a:ext cx="146025" cy="127275"/>
              <a:chOff x="4316575" y="4989963"/>
              <a:chExt cx="146025" cy="127275"/>
            </a:xfrm>
          </p:grpSpPr>
          <p:sp>
            <p:nvSpPr>
              <p:cNvPr id="2968" name="Google Shape;2968;p20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20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20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20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2" name="Google Shape;2972;p20"/>
            <p:cNvGrpSpPr/>
            <p:nvPr/>
          </p:nvGrpSpPr>
          <p:grpSpPr>
            <a:xfrm rot="10800000">
              <a:off x="6446880" y="783475"/>
              <a:ext cx="61825" cy="42450"/>
              <a:chOff x="4695825" y="4574513"/>
              <a:chExt cx="61825" cy="42450"/>
            </a:xfrm>
          </p:grpSpPr>
          <p:sp>
            <p:nvSpPr>
              <p:cNvPr id="2973" name="Google Shape;2973;p20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20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20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20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20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78" name="Google Shape;2978;p20"/>
            <p:cNvSpPr/>
            <p:nvPr/>
          </p:nvSpPr>
          <p:spPr>
            <a:xfrm rot="10800000">
              <a:off x="6976967" y="4140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79" name="Google Shape;2979;p20"/>
            <p:cNvGrpSpPr/>
            <p:nvPr/>
          </p:nvGrpSpPr>
          <p:grpSpPr>
            <a:xfrm flipH="1" rot="10800000">
              <a:off x="7006392" y="553025"/>
              <a:ext cx="203475" cy="175550"/>
              <a:chOff x="292325" y="4360000"/>
              <a:chExt cx="203475" cy="175550"/>
            </a:xfrm>
          </p:grpSpPr>
          <p:sp>
            <p:nvSpPr>
              <p:cNvPr id="2980" name="Google Shape;2980;p20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20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20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20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4" name="Google Shape;2984;p20"/>
            <p:cNvGrpSpPr/>
            <p:nvPr/>
          </p:nvGrpSpPr>
          <p:grpSpPr>
            <a:xfrm flipH="1" rot="10800000">
              <a:off x="6727317" y="655500"/>
              <a:ext cx="45400" cy="562075"/>
              <a:chOff x="89450" y="3718600"/>
              <a:chExt cx="45400" cy="562075"/>
            </a:xfrm>
          </p:grpSpPr>
          <p:sp>
            <p:nvSpPr>
              <p:cNvPr id="2985" name="Google Shape;2985;p20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20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20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8" name="Google Shape;2988;p20"/>
            <p:cNvGrpSpPr/>
            <p:nvPr/>
          </p:nvGrpSpPr>
          <p:grpSpPr>
            <a:xfrm flipH="1" rot="10800000">
              <a:off x="6832042" y="428225"/>
              <a:ext cx="47875" cy="30925"/>
              <a:chOff x="194175" y="4477025"/>
              <a:chExt cx="47875" cy="30925"/>
            </a:xfrm>
          </p:grpSpPr>
          <p:sp>
            <p:nvSpPr>
              <p:cNvPr id="2989" name="Google Shape;2989;p20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20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20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20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20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20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95" name="Google Shape;2995;p20"/>
            <p:cNvSpPr/>
            <p:nvPr/>
          </p:nvSpPr>
          <p:spPr>
            <a:xfrm rot="10800000">
              <a:off x="7568642" y="768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0"/>
            <p:cNvSpPr/>
            <p:nvPr/>
          </p:nvSpPr>
          <p:spPr>
            <a:xfrm rot="10800000">
              <a:off x="7787292" y="8191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0"/>
            <p:cNvSpPr/>
            <p:nvPr/>
          </p:nvSpPr>
          <p:spPr>
            <a:xfrm rot="10800000">
              <a:off x="7363492" y="680750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0"/>
            <p:cNvSpPr/>
            <p:nvPr/>
          </p:nvSpPr>
          <p:spPr>
            <a:xfrm rot="10800000">
              <a:off x="7375692" y="73863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99" name="Google Shape;2999;p20"/>
            <p:cNvGrpSpPr/>
            <p:nvPr/>
          </p:nvGrpSpPr>
          <p:grpSpPr>
            <a:xfrm flipH="1" rot="10800000">
              <a:off x="6956992" y="224025"/>
              <a:ext cx="78775" cy="92925"/>
              <a:chOff x="319125" y="4619225"/>
              <a:chExt cx="78775" cy="92925"/>
            </a:xfrm>
          </p:grpSpPr>
          <p:sp>
            <p:nvSpPr>
              <p:cNvPr id="3000" name="Google Shape;3000;p20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20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20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20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4" name="Google Shape;3004;p20"/>
            <p:cNvGrpSpPr/>
            <p:nvPr/>
          </p:nvGrpSpPr>
          <p:grpSpPr>
            <a:xfrm flipH="1" rot="10800000">
              <a:off x="6119592" y="460375"/>
              <a:ext cx="56075" cy="56075"/>
              <a:chOff x="327875" y="5038950"/>
              <a:chExt cx="56075" cy="56075"/>
            </a:xfrm>
          </p:grpSpPr>
          <p:sp>
            <p:nvSpPr>
              <p:cNvPr id="3005" name="Google Shape;3005;p20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20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20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20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20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10" name="Google Shape;3010;p20"/>
            <p:cNvSpPr/>
            <p:nvPr/>
          </p:nvSpPr>
          <p:spPr>
            <a:xfrm flipH="1" rot="10800000">
              <a:off x="6663842" y="559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0"/>
            <p:cNvSpPr/>
            <p:nvPr/>
          </p:nvSpPr>
          <p:spPr>
            <a:xfrm rot="-3850221">
              <a:off x="8795443" y="439334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2" name="Google Shape;3012;p20"/>
            <p:cNvGrpSpPr/>
            <p:nvPr/>
          </p:nvGrpSpPr>
          <p:grpSpPr>
            <a:xfrm rot="-5994923">
              <a:off x="8771503" y="4378037"/>
              <a:ext cx="69589" cy="73625"/>
              <a:chOff x="175149" y="495436"/>
              <a:chExt cx="69586" cy="73623"/>
            </a:xfrm>
          </p:grpSpPr>
          <p:sp>
            <p:nvSpPr>
              <p:cNvPr id="3013" name="Google Shape;3013;p20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20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5" name="Google Shape;3015;p20"/>
            <p:cNvGrpSpPr/>
            <p:nvPr/>
          </p:nvGrpSpPr>
          <p:grpSpPr>
            <a:xfrm rot="-5994923">
              <a:off x="9048660" y="4457489"/>
              <a:ext cx="35280" cy="33989"/>
              <a:chOff x="88792" y="761095"/>
              <a:chExt cx="35279" cy="33988"/>
            </a:xfrm>
          </p:grpSpPr>
          <p:sp>
            <p:nvSpPr>
              <p:cNvPr id="3016" name="Google Shape;3016;p20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20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20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9" name="Google Shape;3019;p20"/>
            <p:cNvGrpSpPr/>
            <p:nvPr/>
          </p:nvGrpSpPr>
          <p:grpSpPr>
            <a:xfrm rot="-3850221">
              <a:off x="8539691" y="4497135"/>
              <a:ext cx="55825" cy="44400"/>
              <a:chOff x="8347600" y="1441475"/>
              <a:chExt cx="55825" cy="44400"/>
            </a:xfrm>
          </p:grpSpPr>
          <p:sp>
            <p:nvSpPr>
              <p:cNvPr id="3020" name="Google Shape;3020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23" name="Google Shape;3023;p20"/>
            <p:cNvSpPr/>
            <p:nvPr/>
          </p:nvSpPr>
          <p:spPr>
            <a:xfrm rot="-3850221">
              <a:off x="8781873" y="486816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 rot="-3850221">
              <a:off x="8506165" y="428142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 rot="-3850221">
              <a:off x="8602267" y="3978691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 rot="-3850221">
              <a:off x="8205504" y="38075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 rot="-3850221">
              <a:off x="9009020" y="4789547"/>
              <a:ext cx="72201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 rot="10800000">
              <a:off x="8467996" y="3618256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29" name="Google Shape;3029;p20"/>
            <p:cNvGrpSpPr/>
            <p:nvPr/>
          </p:nvGrpSpPr>
          <p:grpSpPr>
            <a:xfrm rot="-9237154">
              <a:off x="5336873" y="795903"/>
              <a:ext cx="39674" cy="33499"/>
              <a:chOff x="1171975" y="3874200"/>
              <a:chExt cx="39675" cy="33500"/>
            </a:xfrm>
          </p:grpSpPr>
          <p:sp>
            <p:nvSpPr>
              <p:cNvPr id="3030" name="Google Shape;3030;p20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20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20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20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20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35" name="Google Shape;3035;p20"/>
            <p:cNvSpPr/>
            <p:nvPr/>
          </p:nvSpPr>
          <p:spPr>
            <a:xfrm flipH="1" rot="-9237154">
              <a:off x="5684141" y="672100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 flipH="1" rot="-9237154">
              <a:off x="5492760" y="510507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 flipH="1" rot="-9237154">
              <a:off x="5021499" y="743492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38" name="Google Shape;3038;p20"/>
            <p:cNvGrpSpPr/>
            <p:nvPr/>
          </p:nvGrpSpPr>
          <p:grpSpPr>
            <a:xfrm rot="-9237154">
              <a:off x="5652025" y="327694"/>
              <a:ext cx="33674" cy="35674"/>
              <a:chOff x="4304250" y="4768863"/>
              <a:chExt cx="33675" cy="35675"/>
            </a:xfrm>
          </p:grpSpPr>
          <p:sp>
            <p:nvSpPr>
              <p:cNvPr id="3039" name="Google Shape;3039;p20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20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20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2" name="Google Shape;3042;p20"/>
            <p:cNvGrpSpPr/>
            <p:nvPr/>
          </p:nvGrpSpPr>
          <p:grpSpPr>
            <a:xfrm rot="-9237154">
              <a:off x="5118935" y="431844"/>
              <a:ext cx="123896" cy="117746"/>
              <a:chOff x="4877375" y="4089763"/>
              <a:chExt cx="123900" cy="117750"/>
            </a:xfrm>
          </p:grpSpPr>
          <p:sp>
            <p:nvSpPr>
              <p:cNvPr id="3043" name="Google Shape;3043;p2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2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2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2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2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48" name="Google Shape;3048;p20"/>
          <p:cNvSpPr txBox="1"/>
          <p:nvPr>
            <p:ph hasCustomPrompt="1" type="title"/>
          </p:nvPr>
        </p:nvSpPr>
        <p:spPr>
          <a:xfrm>
            <a:off x="720000" y="677150"/>
            <a:ext cx="44880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049" name="Google Shape;3049;p20"/>
          <p:cNvSpPr txBox="1"/>
          <p:nvPr>
            <p:ph idx="1" type="subTitle"/>
          </p:nvPr>
        </p:nvSpPr>
        <p:spPr>
          <a:xfrm>
            <a:off x="720000" y="1331150"/>
            <a:ext cx="4488000" cy="3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0" name="Google Shape;3050;p20"/>
          <p:cNvSpPr txBox="1"/>
          <p:nvPr>
            <p:ph hasCustomPrompt="1" idx="2" type="title"/>
          </p:nvPr>
        </p:nvSpPr>
        <p:spPr>
          <a:xfrm>
            <a:off x="720000" y="1984083"/>
            <a:ext cx="44880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51" name="Google Shape;3051;p20"/>
          <p:cNvSpPr txBox="1"/>
          <p:nvPr>
            <p:ph idx="3" type="subTitle"/>
          </p:nvPr>
        </p:nvSpPr>
        <p:spPr>
          <a:xfrm>
            <a:off x="720000" y="2638012"/>
            <a:ext cx="4488000" cy="3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2" name="Google Shape;3052;p20"/>
          <p:cNvSpPr txBox="1"/>
          <p:nvPr>
            <p:ph hasCustomPrompt="1" idx="4" type="title"/>
          </p:nvPr>
        </p:nvSpPr>
        <p:spPr>
          <a:xfrm>
            <a:off x="720000" y="3291028"/>
            <a:ext cx="44880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053" name="Google Shape;3053;p20"/>
          <p:cNvSpPr txBox="1"/>
          <p:nvPr>
            <p:ph idx="5" type="subTitle"/>
          </p:nvPr>
        </p:nvSpPr>
        <p:spPr>
          <a:xfrm>
            <a:off x="720000" y="3944953"/>
            <a:ext cx="4488000" cy="3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4" name="Google Shape;3054;p20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"/>
          <p:cNvGrpSpPr/>
          <p:nvPr/>
        </p:nvGrpSpPr>
        <p:grpSpPr>
          <a:xfrm>
            <a:off x="4376088" y="0"/>
            <a:ext cx="4767900" cy="5091650"/>
            <a:chOff x="4376088" y="0"/>
            <a:chExt cx="4767900" cy="5091650"/>
          </a:xfrm>
        </p:grpSpPr>
        <p:sp>
          <p:nvSpPr>
            <p:cNvPr id="242" name="Google Shape;242;p3"/>
            <p:cNvSpPr/>
            <p:nvPr/>
          </p:nvSpPr>
          <p:spPr>
            <a:xfrm flipH="1" rot="10800000">
              <a:off x="7398475" y="355367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 flipH="1" rot="10800000">
              <a:off x="6827675" y="35931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" name="Google Shape;244;p3"/>
            <p:cNvGrpSpPr/>
            <p:nvPr/>
          </p:nvGrpSpPr>
          <p:grpSpPr>
            <a:xfrm>
              <a:off x="4376088" y="3836263"/>
              <a:ext cx="2594813" cy="1255388"/>
              <a:chOff x="4376088" y="3836263"/>
              <a:chExt cx="2594813" cy="1255388"/>
            </a:xfrm>
          </p:grpSpPr>
          <p:sp>
            <p:nvSpPr>
              <p:cNvPr id="245" name="Google Shape;245;p3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rect b="b" l="l" r="r" t="t"/>
                <a:pathLst>
                  <a:path extrusionOk="0" h="4041" w="3731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 flipH="1" rot="10800000">
                <a:off x="6665800" y="465480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3"/>
              <p:cNvGrpSpPr/>
              <p:nvPr/>
            </p:nvGrpSpPr>
            <p:grpSpPr>
              <a:xfrm flipH="1" rot="10800000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250" name="Google Shape;250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4" name="Google Shape;254;p3"/>
              <p:cNvGrpSpPr/>
              <p:nvPr/>
            </p:nvGrpSpPr>
            <p:grpSpPr>
              <a:xfrm flipH="1" rot="10800000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255" name="Google Shape;255;p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rect b="b" l="l" r="r" t="t"/>
                  <a:pathLst>
                    <a:path extrusionOk="0" h="44" w="78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rect b="b" l="l" r="r" t="t"/>
                  <a:pathLst>
                    <a:path extrusionOk="0" h="4245" w="477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rect b="b" l="l" r="r" t="t"/>
                  <a:pathLst>
                    <a:path extrusionOk="0" h="3032" w="1849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9" name="Google Shape;259;p3"/>
              <p:cNvSpPr/>
              <p:nvPr/>
            </p:nvSpPr>
            <p:spPr>
              <a:xfrm flipH="1" rot="10800000">
                <a:off x="6535638" y="4886738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 flipH="1" rot="10800000">
                <a:off x="6505088" y="4511963"/>
                <a:ext cx="35675" cy="28525"/>
              </a:xfrm>
              <a:custGeom>
                <a:rect b="b" l="l" r="r" t="t"/>
                <a:pathLst>
                  <a:path extrusionOk="0" h="1141" w="1427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 flipH="1" rot="10800000">
                <a:off x="6604975" y="45060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 flipH="1" rot="10800000">
                <a:off x="6611250" y="4513763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 flipH="1" rot="10800000">
                <a:off x="6585825" y="4498438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 flipH="1" rot="10800000">
                <a:off x="6604425" y="4507188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 flipH="1" rot="10800000">
                <a:off x="6612900" y="4524688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 flipH="1" rot="10800000">
                <a:off x="6592675" y="4504463"/>
                <a:ext cx="21900" cy="28650"/>
              </a:xfrm>
              <a:custGeom>
                <a:rect b="b" l="l" r="r" t="t"/>
                <a:pathLst>
                  <a:path extrusionOk="0" h="1146" w="876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7" name="Google Shape;267;p3"/>
              <p:cNvGrpSpPr/>
              <p:nvPr/>
            </p:nvGrpSpPr>
            <p:grpSpPr>
              <a:xfrm flipH="1" rot="10800000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268" name="Google Shape;268;p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rect b="b" l="l" r="r" t="t"/>
                  <a:pathLst>
                    <a:path extrusionOk="0" h="3249" w="2878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rect b="b" l="l" r="r" t="t"/>
                  <a:pathLst>
                    <a:path extrusionOk="0" h="428" w="198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rect b="b" l="l" r="r" t="t"/>
                  <a:pathLst>
                    <a:path extrusionOk="0" h="722" w="285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rect b="b" l="l" r="r" t="t"/>
                  <a:pathLst>
                    <a:path extrusionOk="0" h="1740" w="2101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3" name="Google Shape;273;p3"/>
              <p:cNvGrpSpPr/>
              <p:nvPr/>
            </p:nvGrpSpPr>
            <p:grpSpPr>
              <a:xfrm flipH="1" rot="10800000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274" name="Google Shape;274;p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rect b="b" l="l" r="r" t="t"/>
                  <a:pathLst>
                    <a:path extrusionOk="0" h="44" w="23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rect b="b" l="l" r="r" t="t"/>
                  <a:pathLst>
                    <a:path extrusionOk="0" h="1698" w="2473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rect b="b" l="l" r="r" t="t"/>
                  <a:pathLst>
                    <a:path extrusionOk="0" h="45" w="15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rect b="b" l="l" r="r" t="t"/>
                  <a:pathLst>
                    <a:path extrusionOk="0" h="1330" w="985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rect b="b" l="l" r="r" t="t"/>
                  <a:pathLst>
                    <a:path extrusionOk="0" h="868" w="548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9" name="Google Shape;279;p3"/>
              <p:cNvSpPr/>
              <p:nvPr/>
            </p:nvSpPr>
            <p:spPr>
              <a:xfrm flipH="1" rot="10800000">
                <a:off x="6790350" y="446496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 flipH="1" rot="10800000">
                <a:off x="6787775" y="431638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1" name="Google Shape;281;p3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282" name="Google Shape;282;p3"/>
                <p:cNvSpPr/>
                <p:nvPr/>
              </p:nvSpPr>
              <p:spPr>
                <a:xfrm flipH="1" rot="10800000">
                  <a:off x="10414413" y="4770013"/>
                  <a:ext cx="93275" cy="101025"/>
                </a:xfrm>
                <a:custGeom>
                  <a:rect b="b" l="l" r="r" t="t"/>
                  <a:pathLst>
                    <a:path extrusionOk="0" h="4041" w="3731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83" name="Google Shape;283;p3"/>
                <p:cNvGrpSpPr/>
                <p:nvPr/>
              </p:nvGrpSpPr>
              <p:grpSpPr>
                <a:xfrm flipH="1" rot="10800000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rect b="b" l="l" r="r" t="t"/>
                    <a:pathLst>
                      <a:path extrusionOk="0" h="614" w="833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rect b="b" l="l" r="r" t="t"/>
                    <a:pathLst>
                      <a:path extrusionOk="0" h="1" w="12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rect b="b" l="l" r="r" t="t"/>
                    <a:pathLst>
                      <a:path extrusionOk="0" h="879" w="1106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rect b="b" l="l" r="r" t="t"/>
                    <a:pathLst>
                      <a:path extrusionOk="0" h="220" w="417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rect b="b" l="l" r="r" t="t"/>
                    <a:pathLst>
                      <a:path extrusionOk="0" h="198" w="548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89" name="Google Shape;289;p3"/>
                <p:cNvGrpSpPr/>
                <p:nvPr/>
              </p:nvGrpSpPr>
              <p:grpSpPr>
                <a:xfrm flipH="1" rot="10800000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290" name="Google Shape;290;p3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" name="Google Shape;291;p3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rect b="b" l="l" r="r" t="t"/>
                    <a:pathLst>
                      <a:path extrusionOk="0" h="1776" w="2233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" name="Google Shape;292;p3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rect b="b" l="l" r="r" t="t"/>
                    <a:pathLst>
                      <a:path extrusionOk="0" h="1263" w="767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93" name="Google Shape;293;p3"/>
                <p:cNvGrpSpPr/>
                <p:nvPr/>
              </p:nvGrpSpPr>
              <p:grpSpPr>
                <a:xfrm flipH="1" rot="10800000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294" name="Google Shape;294;p3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5" name="Google Shape;295;p3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rect b="b" l="l" r="r" t="t"/>
                    <a:pathLst>
                      <a:path extrusionOk="0" h="264" w="165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3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3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rect b="b" l="l" r="r" t="t"/>
                    <a:pathLst>
                      <a:path extrusionOk="0" h="2949" w="3227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3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rect b="b" l="l" r="r" t="t"/>
                    <a:pathLst>
                      <a:path extrusionOk="0" h="2241" w="1751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99" name="Google Shape;299;p3"/>
                <p:cNvGrpSpPr/>
                <p:nvPr/>
              </p:nvGrpSpPr>
              <p:grpSpPr>
                <a:xfrm flipH="1" rot="10800000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00" name="Google Shape;300;p3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3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rect b="b" l="l" r="r" t="t"/>
                    <a:pathLst>
                      <a:path extrusionOk="0" h="2968" w="2844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3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rect b="b" l="l" r="r" t="t"/>
                    <a:pathLst>
                      <a:path extrusionOk="0" h="1415" w="1128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3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rect b="b" l="l" r="r" t="t"/>
                    <a:pathLst>
                      <a:path extrusionOk="0" h="1767" w="1379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04" name="Google Shape;304;p3"/>
                <p:cNvGrpSpPr/>
                <p:nvPr/>
              </p:nvGrpSpPr>
              <p:grpSpPr>
                <a:xfrm flipH="1" rot="10800000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05" name="Google Shape;305;p3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rect b="b" l="l" r="r" t="t"/>
                    <a:pathLst>
                      <a:path extrusionOk="0" h="23" w="34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3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rect b="b" l="l" r="r" t="t"/>
                    <a:pathLst>
                      <a:path extrusionOk="0" h="6422" w="629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3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rect b="b" l="l" r="r" t="t"/>
                    <a:pathLst>
                      <a:path extrusionOk="0" h="3210" w="2352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3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rect b="b" l="l" r="r" t="t"/>
                    <a:pathLst>
                      <a:path extrusionOk="0" h="3904" w="2976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09" name="Google Shape;309;p3"/>
                <p:cNvGrpSpPr/>
                <p:nvPr/>
              </p:nvGrpSpPr>
              <p:grpSpPr>
                <a:xfrm flipH="1" rot="10800000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10" name="Google Shape;310;p3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rect b="b" l="l" r="r" t="t"/>
                    <a:pathLst>
                      <a:path extrusionOk="0" h="1" w="1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3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rect b="b" l="l" r="r" t="t"/>
                    <a:pathLst>
                      <a:path extrusionOk="0" h="918" w="1313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3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rect b="b" l="l" r="r" t="t"/>
                    <a:pathLst>
                      <a:path extrusionOk="0" h="209" w="351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3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rect b="b" l="l" r="r" t="t"/>
                    <a:pathLst>
                      <a:path extrusionOk="0" h="657" w="755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14" name="Google Shape;314;p3"/>
                <p:cNvSpPr/>
                <p:nvPr/>
              </p:nvSpPr>
              <p:spPr>
                <a:xfrm flipH="1" rot="10800000">
                  <a:off x="10186813" y="4891775"/>
                  <a:ext cx="27175" cy="22475"/>
                </a:xfrm>
                <a:custGeom>
                  <a:rect b="b" l="l" r="r" t="t"/>
                  <a:pathLst>
                    <a:path extrusionOk="0" h="899" w="1087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3"/>
                <p:cNvSpPr/>
                <p:nvPr/>
              </p:nvSpPr>
              <p:spPr>
                <a:xfrm flipH="1" rot="10800000">
                  <a:off x="11066438" y="4536813"/>
                  <a:ext cx="51900" cy="44850"/>
                </a:xfrm>
                <a:custGeom>
                  <a:rect b="b" l="l" r="r" t="t"/>
                  <a:pathLst>
                    <a:path extrusionOk="0" h="1794" w="2076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3"/>
                <p:cNvSpPr/>
                <p:nvPr/>
              </p:nvSpPr>
              <p:spPr>
                <a:xfrm flipH="1" rot="10800000">
                  <a:off x="9561163" y="4974500"/>
                  <a:ext cx="44850" cy="33675"/>
                </a:xfrm>
                <a:custGeom>
                  <a:rect b="b" l="l" r="r" t="t"/>
                  <a:pathLst>
                    <a:path extrusionOk="0" h="1347" w="1794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3"/>
                <p:cNvSpPr/>
                <p:nvPr/>
              </p:nvSpPr>
              <p:spPr>
                <a:xfrm flipH="1" rot="10800000">
                  <a:off x="9941638" y="4815450"/>
                  <a:ext cx="72200" cy="56050"/>
                </a:xfrm>
                <a:custGeom>
                  <a:rect b="b" l="l" r="r" t="t"/>
                  <a:pathLst>
                    <a:path extrusionOk="0" h="2242" w="2888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3"/>
                <p:cNvSpPr/>
                <p:nvPr/>
              </p:nvSpPr>
              <p:spPr>
                <a:xfrm flipH="1" rot="10800000">
                  <a:off x="11123663" y="3957425"/>
                  <a:ext cx="67600" cy="57100"/>
                </a:xfrm>
                <a:custGeom>
                  <a:rect b="b" l="l" r="r" t="t"/>
                  <a:pathLst>
                    <a:path extrusionOk="0" h="2284" w="2704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3"/>
                <p:cNvSpPr/>
                <p:nvPr/>
              </p:nvSpPr>
              <p:spPr>
                <a:xfrm flipH="1" rot="10800000">
                  <a:off x="11265125" y="4609863"/>
                  <a:ext cx="34750" cy="57450"/>
                </a:xfrm>
                <a:custGeom>
                  <a:rect b="b" l="l" r="r" t="t"/>
                  <a:pathLst>
                    <a:path extrusionOk="0" h="2298" w="139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3"/>
                <p:cNvSpPr/>
                <p:nvPr/>
              </p:nvSpPr>
              <p:spPr>
                <a:xfrm flipH="1" rot="10800000">
                  <a:off x="10582975" y="4497050"/>
                  <a:ext cx="114325" cy="124375"/>
                </a:xfrm>
                <a:custGeom>
                  <a:rect b="b" l="l" r="r" t="t"/>
                  <a:pathLst>
                    <a:path extrusionOk="0" h="4975" w="4573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3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rect b="b" l="l" r="r" t="t"/>
                  <a:pathLst>
                    <a:path extrusionOk="0" h="1532" w="1521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3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rect b="b" l="l" r="r" t="t"/>
                  <a:pathLst>
                    <a:path extrusionOk="0" h="1138" w="1362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3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rect b="b" l="l" r="r" t="t"/>
                  <a:pathLst>
                    <a:path extrusionOk="0" h="515" w="564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3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rect b="b" l="l" r="r" t="t"/>
                  <a:pathLst>
                    <a:path extrusionOk="0" h="853" w="1008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5" name="Google Shape;325;p3"/>
              <p:cNvGrpSpPr/>
              <p:nvPr/>
            </p:nvGrpSpPr>
            <p:grpSpPr>
              <a:xfrm flipH="1" rot="10800000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26" name="Google Shape;326;p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28" name="Google Shape;328;p3"/>
            <p:cNvGrpSpPr/>
            <p:nvPr/>
          </p:nvGrpSpPr>
          <p:grpSpPr>
            <a:xfrm>
              <a:off x="7401363" y="0"/>
              <a:ext cx="1742625" cy="2062738"/>
              <a:chOff x="7401363" y="0"/>
              <a:chExt cx="1742625" cy="2062738"/>
            </a:xfrm>
          </p:grpSpPr>
          <p:grpSp>
            <p:nvGrpSpPr>
              <p:cNvPr id="329" name="Google Shape;329;p3"/>
              <p:cNvGrpSpPr/>
              <p:nvPr/>
            </p:nvGrpSpPr>
            <p:grpSpPr>
              <a:xfrm flipH="1">
                <a:off x="8581000" y="934450"/>
                <a:ext cx="55825" cy="44400"/>
                <a:chOff x="8347600" y="1441475"/>
                <a:chExt cx="55825" cy="44400"/>
              </a:xfrm>
            </p:grpSpPr>
            <p:sp>
              <p:nvSpPr>
                <p:cNvPr id="330" name="Google Shape;330;p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rect b="b" l="l" r="r" t="t"/>
                  <a:pathLst>
                    <a:path extrusionOk="0" h="1776" w="2233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rect b="b" l="l" r="r" t="t"/>
                  <a:pathLst>
                    <a:path extrusionOk="0" h="1263" w="767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3" name="Google Shape;333;p3"/>
              <p:cNvGrpSpPr/>
              <p:nvPr/>
            </p:nvGrpSpPr>
            <p:grpSpPr>
              <a:xfrm flipH="1">
                <a:off x="8586338" y="113175"/>
                <a:ext cx="80675" cy="73725"/>
                <a:chOff x="7502975" y="324575"/>
                <a:chExt cx="80675" cy="73725"/>
              </a:xfrm>
            </p:grpSpPr>
            <p:sp>
              <p:nvSpPr>
                <p:cNvPr id="334" name="Google Shape;334;p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rect b="b" l="l" r="r" t="t"/>
                  <a:pathLst>
                    <a:path extrusionOk="0" h="264" w="165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rect b="b" l="l" r="r" t="t"/>
                  <a:pathLst>
                    <a:path extrusionOk="0" h="2949" w="3227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rect b="b" l="l" r="r" t="t"/>
                  <a:pathLst>
                    <a:path extrusionOk="0" h="2241" w="1751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9" name="Google Shape;339;p3"/>
              <p:cNvSpPr/>
              <p:nvPr/>
            </p:nvSpPr>
            <p:spPr>
              <a:xfrm flipH="1">
                <a:off x="7837850" y="1110288"/>
                <a:ext cx="74125" cy="63500"/>
              </a:xfrm>
              <a:custGeom>
                <a:rect b="b" l="l" r="r" t="t"/>
                <a:pathLst>
                  <a:path extrusionOk="0" h="2540" w="2965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 flipH="1">
                <a:off x="8182513" y="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1" name="Google Shape;341;p3"/>
              <p:cNvGrpSpPr/>
              <p:nvPr/>
            </p:nvGrpSpPr>
            <p:grpSpPr>
              <a:xfrm flipH="1">
                <a:off x="8088313" y="1064775"/>
                <a:ext cx="162450" cy="154525"/>
                <a:chOff x="8676550" y="247000"/>
                <a:chExt cx="162450" cy="154525"/>
              </a:xfrm>
            </p:grpSpPr>
            <p:sp>
              <p:nvSpPr>
                <p:cNvPr id="342" name="Google Shape;342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6" name="Google Shape;346;p3"/>
              <p:cNvGrpSpPr/>
              <p:nvPr/>
            </p:nvGrpSpPr>
            <p:grpSpPr>
              <a:xfrm flipH="1">
                <a:off x="8410675" y="715700"/>
                <a:ext cx="71100" cy="74200"/>
                <a:chOff x="8502650" y="1222725"/>
                <a:chExt cx="71100" cy="74200"/>
              </a:xfrm>
            </p:grpSpPr>
            <p:sp>
              <p:nvSpPr>
                <p:cNvPr id="347" name="Google Shape;347;p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rect b="b" l="l" r="r" t="t"/>
                  <a:pathLst>
                    <a:path extrusionOk="0" h="2968" w="2844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rect b="b" l="l" r="r" t="t"/>
                  <a:pathLst>
                    <a:path extrusionOk="0" h="1415" w="1128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rect b="b" l="l" r="r" t="t"/>
                  <a:pathLst>
                    <a:path extrusionOk="0" h="1767" w="1379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1" name="Google Shape;351;p3"/>
              <p:cNvGrpSpPr/>
              <p:nvPr/>
            </p:nvGrpSpPr>
            <p:grpSpPr>
              <a:xfrm flipH="1">
                <a:off x="8853775" y="31113"/>
                <a:ext cx="157250" cy="160550"/>
                <a:chOff x="7568050" y="747400"/>
                <a:chExt cx="157250" cy="160550"/>
              </a:xfrm>
            </p:grpSpPr>
            <p:sp>
              <p:nvSpPr>
                <p:cNvPr id="352" name="Google Shape;352;p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rect b="b" l="l" r="r" t="t"/>
                  <a:pathLst>
                    <a:path extrusionOk="0" h="6422" w="629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rect b="b" l="l" r="r" t="t"/>
                  <a:pathLst>
                    <a:path extrusionOk="0" h="3210" w="2352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rect b="b" l="l" r="r" t="t"/>
                  <a:pathLst>
                    <a:path extrusionOk="0" h="3904" w="2976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6" name="Google Shape;356;p3"/>
              <p:cNvGrpSpPr/>
              <p:nvPr/>
            </p:nvGrpSpPr>
            <p:grpSpPr>
              <a:xfrm flipH="1">
                <a:off x="8982713" y="915338"/>
                <a:ext cx="32825" cy="22950"/>
                <a:chOff x="8097425" y="1383825"/>
                <a:chExt cx="32825" cy="22950"/>
              </a:xfrm>
            </p:grpSpPr>
            <p:sp>
              <p:nvSpPr>
                <p:cNvPr id="357" name="Google Shape;357;p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rect b="b" l="l" r="r" t="t"/>
                  <a:pathLst>
                    <a:path extrusionOk="0" h="918" w="1313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rect b="b" l="l" r="r" t="t"/>
                  <a:pathLst>
                    <a:path extrusionOk="0" h="209" w="351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rect b="b" l="l" r="r" t="t"/>
                  <a:pathLst>
                    <a:path extrusionOk="0" h="657" w="755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1" name="Google Shape;361;p3"/>
              <p:cNvGrpSpPr/>
              <p:nvPr/>
            </p:nvGrpSpPr>
            <p:grpSpPr>
              <a:xfrm flipH="1">
                <a:off x="7816938" y="829200"/>
                <a:ext cx="115950" cy="86125"/>
                <a:chOff x="8839525" y="1569650"/>
                <a:chExt cx="115950" cy="86125"/>
              </a:xfrm>
            </p:grpSpPr>
            <p:sp>
              <p:nvSpPr>
                <p:cNvPr id="362" name="Google Shape;362;p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rect b="b" l="l" r="r" t="t"/>
                  <a:pathLst>
                    <a:path extrusionOk="0" h="3445" w="4638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rect b="b" l="l" r="r" t="t"/>
                  <a:pathLst>
                    <a:path extrusionOk="0" h="2888" w="1696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4" name="Google Shape;364;p3"/>
              <p:cNvGrpSpPr/>
              <p:nvPr/>
            </p:nvGrpSpPr>
            <p:grpSpPr>
              <a:xfrm flipH="1">
                <a:off x="7401363" y="1483188"/>
                <a:ext cx="48150" cy="36350"/>
                <a:chOff x="8512150" y="4124863"/>
                <a:chExt cx="48150" cy="36350"/>
              </a:xfrm>
            </p:grpSpPr>
            <p:sp>
              <p:nvSpPr>
                <p:cNvPr id="365" name="Google Shape;365;p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rect b="b" l="l" r="r" t="t"/>
                  <a:pathLst>
                    <a:path extrusionOk="0" h="78" w="99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rect b="b" l="l" r="r" t="t"/>
                  <a:pathLst>
                    <a:path extrusionOk="0" h="1454" w="1926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rect b="b" l="l" r="r" t="t"/>
                  <a:pathLst>
                    <a:path extrusionOk="0" h="23" w="165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rect b="b" l="l" r="r" t="t"/>
                  <a:pathLst>
                    <a:path extrusionOk="0" h="1007" w="1303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69" name="Google Shape;369;p3"/>
              <p:cNvSpPr/>
              <p:nvPr/>
            </p:nvSpPr>
            <p:spPr>
              <a:xfrm flipH="1">
                <a:off x="7760763" y="1443163"/>
                <a:ext cx="24375" cy="19950"/>
              </a:xfrm>
              <a:custGeom>
                <a:rect b="b" l="l" r="r" t="t"/>
                <a:pathLst>
                  <a:path extrusionOk="0" h="798" w="975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flipH="1">
                <a:off x="8869675" y="497638"/>
                <a:ext cx="51900" cy="44850"/>
              </a:xfrm>
              <a:custGeom>
                <a:rect b="b" l="l" r="r" t="t"/>
                <a:pathLst>
                  <a:path extrusionOk="0" h="1794" w="2076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flipH="1">
                <a:off x="8147125" y="756225"/>
                <a:ext cx="44850" cy="33675"/>
              </a:xfrm>
              <a:custGeom>
                <a:rect b="b" l="l" r="r" t="t"/>
                <a:pathLst>
                  <a:path extrusionOk="0" h="1347" w="1794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flipH="1">
                <a:off x="8402425" y="1210050"/>
                <a:ext cx="45475" cy="39425"/>
              </a:xfrm>
              <a:custGeom>
                <a:rect b="b" l="l" r="r" t="t"/>
                <a:pathLst>
                  <a:path extrusionOk="0" h="1577" w="1819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flipH="1">
                <a:off x="8796750" y="1064775"/>
                <a:ext cx="67600" cy="57100"/>
              </a:xfrm>
              <a:custGeom>
                <a:rect b="b" l="l" r="r" t="t"/>
                <a:pathLst>
                  <a:path extrusionOk="0" h="2284" w="2704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flipH="1">
                <a:off x="8688138" y="411988"/>
                <a:ext cx="34750" cy="57450"/>
              </a:xfrm>
              <a:custGeom>
                <a:rect b="b" l="l" r="r" t="t"/>
                <a:pathLst>
                  <a:path extrusionOk="0" h="2298" w="139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flipH="1">
                <a:off x="7932900" y="1297588"/>
                <a:ext cx="91075" cy="99775"/>
              </a:xfrm>
              <a:custGeom>
                <a:rect b="b" l="l" r="r" t="t"/>
                <a:pathLst>
                  <a:path extrusionOk="0" h="3991" w="3643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flipH="1">
                <a:off x="8281338" y="1869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flipH="1">
                <a:off x="8273688" y="177138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flipH="1">
                <a:off x="7962688" y="498675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flipH="1">
                <a:off x="8280788" y="109613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flipH="1">
                <a:off x="8223913" y="378513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8758713" y="707875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9101813" y="97938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9023038" y="33828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7569988" y="1536000"/>
                <a:ext cx="25200" cy="21325"/>
              </a:xfrm>
              <a:custGeom>
                <a:rect b="b" l="l" r="r" t="t"/>
                <a:pathLst>
                  <a:path extrusionOk="0" h="853" w="1008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flipH="1">
                <a:off x="7556800" y="1333250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flipH="1">
                <a:off x="8160663" y="21143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flipH="1" rot="10800000">
                <a:off x="8968450" y="1312125"/>
                <a:ext cx="51725" cy="85325"/>
              </a:xfrm>
              <a:custGeom>
                <a:rect b="b" l="l" r="r" t="t"/>
                <a:pathLst>
                  <a:path extrusionOk="0" h="3413" w="2069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8" name="Google Shape;388;p3"/>
              <p:cNvGrpSpPr/>
              <p:nvPr/>
            </p:nvGrpSpPr>
            <p:grpSpPr>
              <a:xfrm flipH="1" rot="10800000">
                <a:off x="8499688" y="1928163"/>
                <a:ext cx="76300" cy="134575"/>
                <a:chOff x="8292650" y="153875"/>
                <a:chExt cx="76300" cy="134575"/>
              </a:xfrm>
            </p:grpSpPr>
            <p:sp>
              <p:nvSpPr>
                <p:cNvPr id="389" name="Google Shape;389;p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rect b="b" l="l" r="r" t="t"/>
                  <a:pathLst>
                    <a:path extrusionOk="0" h="5383" w="3052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rect b="b" l="l" r="r" t="t"/>
                  <a:pathLst>
                    <a:path extrusionOk="0" h="1773" w="2243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2" name="Google Shape;392;p3"/>
              <p:cNvSpPr/>
              <p:nvPr/>
            </p:nvSpPr>
            <p:spPr>
              <a:xfrm flipH="1" rot="10800000">
                <a:off x="8323113" y="1752813"/>
                <a:ext cx="24375" cy="19950"/>
              </a:xfrm>
              <a:custGeom>
                <a:rect b="b" l="l" r="r" t="t"/>
                <a:pathLst>
                  <a:path extrusionOk="0" h="798" w="975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flipH="1" rot="10800000">
                <a:off x="8383188" y="1708400"/>
                <a:ext cx="59875" cy="49675"/>
              </a:xfrm>
              <a:custGeom>
                <a:rect b="b" l="l" r="r" t="t"/>
                <a:pathLst>
                  <a:path extrusionOk="0" h="1987" w="2395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4" name="Google Shape;394;p3"/>
              <p:cNvGrpSpPr/>
              <p:nvPr/>
            </p:nvGrpSpPr>
            <p:grpSpPr>
              <a:xfrm rot="10800000">
                <a:off x="9032088" y="1600950"/>
                <a:ext cx="39675" cy="33500"/>
                <a:chOff x="1171975" y="3874200"/>
                <a:chExt cx="39675" cy="33500"/>
              </a:xfrm>
            </p:grpSpPr>
            <p:sp>
              <p:nvSpPr>
                <p:cNvPr id="395" name="Google Shape;395;p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rect b="b" l="l" r="r" t="t"/>
                  <a:pathLst>
                    <a:path extrusionOk="0" h="1340" w="1587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rect b="b" l="l" r="r" t="t"/>
                  <a:pathLst>
                    <a:path extrusionOk="0" h="165" w="56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rect b="b" l="l" r="r" t="t"/>
                  <a:pathLst>
                    <a:path extrusionOk="0" h="548" w="1105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rect b="b" l="l" r="r" t="t"/>
                  <a:pathLst>
                    <a:path extrusionOk="0" h="209" w="548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0" name="Google Shape;400;p3"/>
              <p:cNvSpPr/>
              <p:nvPr/>
            </p:nvSpPr>
            <p:spPr>
              <a:xfrm flipH="1" rot="10800000">
                <a:off x="8723213" y="1697675"/>
                <a:ext cx="19825" cy="17500"/>
              </a:xfrm>
              <a:custGeom>
                <a:rect b="b" l="l" r="r" t="t"/>
                <a:pathLst>
                  <a:path extrusionOk="0" h="700" w="793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flipH="1" rot="10800000">
                <a:off x="8956513" y="581375"/>
                <a:ext cx="75575" cy="63750"/>
              </a:xfrm>
              <a:custGeom>
                <a:rect b="b" l="l" r="r" t="t"/>
                <a:pathLst>
                  <a:path extrusionOk="0" h="2550" w="3023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2" name="Google Shape;402;p3"/>
              <p:cNvGrpSpPr/>
              <p:nvPr/>
            </p:nvGrpSpPr>
            <p:grpSpPr>
              <a:xfrm rot="10800000">
                <a:off x="9110313" y="1043038"/>
                <a:ext cx="33675" cy="35675"/>
                <a:chOff x="4304250" y="4768863"/>
                <a:chExt cx="33675" cy="35675"/>
              </a:xfrm>
            </p:grpSpPr>
            <p:sp>
              <p:nvSpPr>
                <p:cNvPr id="403" name="Google Shape;403;p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rect b="b" l="l" r="r" t="t"/>
                  <a:pathLst>
                    <a:path extrusionOk="0" h="1427" w="1347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rect b="b" l="l" r="r" t="t"/>
                  <a:pathLst>
                    <a:path extrusionOk="0" h="731" w="701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6" name="Google Shape;406;p3"/>
              <p:cNvGrpSpPr/>
              <p:nvPr/>
            </p:nvGrpSpPr>
            <p:grpSpPr>
              <a:xfrm rot="10800000">
                <a:off x="8690513" y="1346738"/>
                <a:ext cx="123900" cy="117750"/>
                <a:chOff x="4877375" y="4089763"/>
                <a:chExt cx="123900" cy="117750"/>
              </a:xfrm>
            </p:grpSpPr>
            <p:sp>
              <p:nvSpPr>
                <p:cNvPr id="407" name="Google Shape;407;p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rect b="b" l="l" r="r" t="t"/>
                  <a:pathLst>
                    <a:path extrusionOk="0" h="33" w="23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rect b="b" l="l" r="r" t="t"/>
                  <a:pathLst>
                    <a:path extrusionOk="0" h="395" w="307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rect b="b" l="l" r="r" t="t"/>
                  <a:pathLst>
                    <a:path extrusionOk="0" h="4710" w="4956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rect b="b" l="l" r="r" t="t"/>
                  <a:pathLst>
                    <a:path extrusionOk="0" h="3514" w="2845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12" name="Google Shape;412;p3"/>
          <p:cNvSpPr txBox="1"/>
          <p:nvPr>
            <p:ph type="title"/>
          </p:nvPr>
        </p:nvSpPr>
        <p:spPr>
          <a:xfrm>
            <a:off x="2991000" y="1351800"/>
            <a:ext cx="2204100" cy="12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3" name="Google Shape;413;p3"/>
          <p:cNvSpPr txBox="1"/>
          <p:nvPr>
            <p:ph hasCustomPrompt="1" idx="2" type="title"/>
          </p:nvPr>
        </p:nvSpPr>
        <p:spPr>
          <a:xfrm>
            <a:off x="720000" y="912450"/>
            <a:ext cx="2271000" cy="30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3"/>
          <p:cNvSpPr txBox="1"/>
          <p:nvPr>
            <p:ph idx="1" type="subTitle"/>
          </p:nvPr>
        </p:nvSpPr>
        <p:spPr>
          <a:xfrm>
            <a:off x="2991000" y="2705550"/>
            <a:ext cx="24327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5" name="Google Shape;415;p3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7" name="Google Shape;3057;p21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8" name="Google Shape;3058;p21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3059" name="Google Shape;3059;p21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0" name="Google Shape;3060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61" name="Google Shape;3061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3" name="Google Shape;3063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64" name="Google Shape;3064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7" name="Google Shape;3067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68" name="Google Shape;3068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71" name="Google Shape;3071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72" name="Google Shape;3072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76" name="Google Shape;3076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2" name="Google Shape;3082;p21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3083" name="Google Shape;3083;p21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84" name="Google Shape;3084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85" name="Google Shape;3085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7" name="Google Shape;3087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88" name="Google Shape;3088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1" name="Google Shape;3091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92" name="Google Shape;3092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5" name="Google Shape;3095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96" name="Google Shape;3096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00" name="Google Shape;3100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08" name="Google Shape;3108;p22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9" name="Google Shape;3109;p22"/>
          <p:cNvGrpSpPr/>
          <p:nvPr/>
        </p:nvGrpSpPr>
        <p:grpSpPr>
          <a:xfrm>
            <a:off x="7903925" y="616300"/>
            <a:ext cx="27650" cy="21975"/>
            <a:chOff x="8820375" y="1023600"/>
            <a:chExt cx="27650" cy="21975"/>
          </a:xfrm>
        </p:grpSpPr>
        <p:sp>
          <p:nvSpPr>
            <p:cNvPr id="3110" name="Google Shape;3110;p22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3" name="Google Shape;3113;p22"/>
          <p:cNvGrpSpPr/>
          <p:nvPr/>
        </p:nvGrpSpPr>
        <p:grpSpPr>
          <a:xfrm>
            <a:off x="8550925" y="934450"/>
            <a:ext cx="55825" cy="44400"/>
            <a:chOff x="8347600" y="1441475"/>
            <a:chExt cx="55825" cy="44400"/>
          </a:xfrm>
        </p:grpSpPr>
        <p:sp>
          <p:nvSpPr>
            <p:cNvPr id="3114" name="Google Shape;3114;p22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2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2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7" name="Google Shape;3117;p22"/>
          <p:cNvGrpSpPr/>
          <p:nvPr/>
        </p:nvGrpSpPr>
        <p:grpSpPr>
          <a:xfrm>
            <a:off x="8520738" y="113175"/>
            <a:ext cx="80675" cy="73725"/>
            <a:chOff x="7502975" y="324575"/>
            <a:chExt cx="80675" cy="73725"/>
          </a:xfrm>
        </p:grpSpPr>
        <p:sp>
          <p:nvSpPr>
            <p:cNvPr id="3118" name="Google Shape;3118;p22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3" name="Google Shape;3123;p22"/>
          <p:cNvSpPr/>
          <p:nvPr/>
        </p:nvSpPr>
        <p:spPr>
          <a:xfrm>
            <a:off x="5728025" y="66938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22"/>
          <p:cNvSpPr/>
          <p:nvPr/>
        </p:nvSpPr>
        <p:spPr>
          <a:xfrm>
            <a:off x="8967213" y="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5" name="Google Shape;3125;p22"/>
          <p:cNvGrpSpPr/>
          <p:nvPr/>
        </p:nvGrpSpPr>
        <p:grpSpPr>
          <a:xfrm>
            <a:off x="8936988" y="1064775"/>
            <a:ext cx="162450" cy="154525"/>
            <a:chOff x="8676550" y="247000"/>
            <a:chExt cx="162450" cy="154525"/>
          </a:xfrm>
        </p:grpSpPr>
        <p:sp>
          <p:nvSpPr>
            <p:cNvPr id="3126" name="Google Shape;3126;p22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2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2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0" name="Google Shape;3130;p22"/>
          <p:cNvGrpSpPr/>
          <p:nvPr/>
        </p:nvGrpSpPr>
        <p:grpSpPr>
          <a:xfrm>
            <a:off x="8705975" y="715700"/>
            <a:ext cx="71100" cy="74200"/>
            <a:chOff x="8502650" y="1222725"/>
            <a:chExt cx="71100" cy="74200"/>
          </a:xfrm>
        </p:grpSpPr>
        <p:sp>
          <p:nvSpPr>
            <p:cNvPr id="3131" name="Google Shape;3131;p22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2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2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2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5" name="Google Shape;3135;p22"/>
          <p:cNvGrpSpPr/>
          <p:nvPr/>
        </p:nvGrpSpPr>
        <p:grpSpPr>
          <a:xfrm>
            <a:off x="8176725" y="31113"/>
            <a:ext cx="157250" cy="160550"/>
            <a:chOff x="7568050" y="747400"/>
            <a:chExt cx="157250" cy="160550"/>
          </a:xfrm>
        </p:grpSpPr>
        <p:sp>
          <p:nvSpPr>
            <p:cNvPr id="3136" name="Google Shape;3136;p22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2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2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2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0" name="Google Shape;3140;p22"/>
          <p:cNvGrpSpPr/>
          <p:nvPr/>
        </p:nvGrpSpPr>
        <p:grpSpPr>
          <a:xfrm>
            <a:off x="8172213" y="915338"/>
            <a:ext cx="32825" cy="22950"/>
            <a:chOff x="8097425" y="1383825"/>
            <a:chExt cx="32825" cy="22950"/>
          </a:xfrm>
        </p:grpSpPr>
        <p:sp>
          <p:nvSpPr>
            <p:cNvPr id="3141" name="Google Shape;3141;p22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2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2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2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5" name="Google Shape;3145;p22"/>
          <p:cNvGrpSpPr/>
          <p:nvPr/>
        </p:nvGrpSpPr>
        <p:grpSpPr>
          <a:xfrm>
            <a:off x="6516125" y="19850"/>
            <a:ext cx="115950" cy="86125"/>
            <a:chOff x="8839525" y="1569650"/>
            <a:chExt cx="115950" cy="86125"/>
          </a:xfrm>
        </p:grpSpPr>
        <p:sp>
          <p:nvSpPr>
            <p:cNvPr id="3146" name="Google Shape;3146;p22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2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8" name="Google Shape;3148;p22"/>
          <p:cNvSpPr/>
          <p:nvPr/>
        </p:nvSpPr>
        <p:spPr>
          <a:xfrm>
            <a:off x="5854863" y="100226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9" name="Google Shape;3149;p22"/>
          <p:cNvSpPr/>
          <p:nvPr/>
        </p:nvSpPr>
        <p:spPr>
          <a:xfrm>
            <a:off x="8266175" y="4976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0" name="Google Shape;3150;p22"/>
          <p:cNvSpPr/>
          <p:nvPr/>
        </p:nvSpPr>
        <p:spPr>
          <a:xfrm>
            <a:off x="8995775" y="7562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22"/>
          <p:cNvSpPr/>
          <p:nvPr/>
        </p:nvSpPr>
        <p:spPr>
          <a:xfrm>
            <a:off x="8739850" y="12100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22"/>
          <p:cNvSpPr/>
          <p:nvPr/>
        </p:nvSpPr>
        <p:spPr>
          <a:xfrm>
            <a:off x="8323400" y="1064775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22"/>
          <p:cNvSpPr/>
          <p:nvPr/>
        </p:nvSpPr>
        <p:spPr>
          <a:xfrm>
            <a:off x="8464863" y="4119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22"/>
          <p:cNvSpPr/>
          <p:nvPr/>
        </p:nvSpPr>
        <p:spPr>
          <a:xfrm>
            <a:off x="5491775" y="846500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22"/>
          <p:cNvSpPr/>
          <p:nvPr/>
        </p:nvSpPr>
        <p:spPr>
          <a:xfrm>
            <a:off x="8906388" y="186988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22"/>
          <p:cNvSpPr/>
          <p:nvPr/>
        </p:nvSpPr>
        <p:spPr>
          <a:xfrm>
            <a:off x="8912663" y="17713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22"/>
          <p:cNvSpPr/>
          <p:nvPr/>
        </p:nvSpPr>
        <p:spPr>
          <a:xfrm>
            <a:off x="6151800" y="398113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22"/>
          <p:cNvSpPr/>
          <p:nvPr/>
        </p:nvSpPr>
        <p:spPr>
          <a:xfrm>
            <a:off x="8906388" y="109613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22"/>
          <p:cNvSpPr/>
          <p:nvPr/>
        </p:nvSpPr>
        <p:spPr>
          <a:xfrm>
            <a:off x="8849513" y="3785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22"/>
          <p:cNvSpPr/>
          <p:nvPr/>
        </p:nvSpPr>
        <p:spPr>
          <a:xfrm flipH="1">
            <a:off x="8391013" y="70787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22"/>
          <p:cNvSpPr/>
          <p:nvPr/>
        </p:nvSpPr>
        <p:spPr>
          <a:xfrm flipH="1">
            <a:off x="8051888" y="979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22"/>
          <p:cNvSpPr/>
          <p:nvPr/>
        </p:nvSpPr>
        <p:spPr>
          <a:xfrm flipH="1">
            <a:off x="8150613" y="33828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22"/>
          <p:cNvSpPr/>
          <p:nvPr/>
        </p:nvSpPr>
        <p:spPr>
          <a:xfrm flipH="1">
            <a:off x="5325363" y="695288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22"/>
          <p:cNvSpPr/>
          <p:nvPr/>
        </p:nvSpPr>
        <p:spPr>
          <a:xfrm>
            <a:off x="6049150" y="89235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22"/>
          <p:cNvSpPr/>
          <p:nvPr/>
        </p:nvSpPr>
        <p:spPr>
          <a:xfrm>
            <a:off x="9012988" y="21143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22"/>
          <p:cNvSpPr/>
          <p:nvPr/>
        </p:nvSpPr>
        <p:spPr>
          <a:xfrm rot="10800000">
            <a:off x="8167575" y="1312125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7" name="Google Shape;3167;p22"/>
          <p:cNvGrpSpPr/>
          <p:nvPr/>
        </p:nvGrpSpPr>
        <p:grpSpPr>
          <a:xfrm rot="10800000">
            <a:off x="8611763" y="1928163"/>
            <a:ext cx="76300" cy="134575"/>
            <a:chOff x="8292650" y="153875"/>
            <a:chExt cx="76300" cy="134575"/>
          </a:xfrm>
        </p:grpSpPr>
        <p:sp>
          <p:nvSpPr>
            <p:cNvPr id="3168" name="Google Shape;3168;p22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2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2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1" name="Google Shape;3171;p22"/>
          <p:cNvSpPr/>
          <p:nvPr/>
        </p:nvSpPr>
        <p:spPr>
          <a:xfrm rot="10800000">
            <a:off x="8840263" y="175281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22"/>
          <p:cNvSpPr/>
          <p:nvPr/>
        </p:nvSpPr>
        <p:spPr>
          <a:xfrm rot="10800000">
            <a:off x="8744688" y="1479800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3" name="Google Shape;3173;p22"/>
          <p:cNvGrpSpPr/>
          <p:nvPr/>
        </p:nvGrpSpPr>
        <p:grpSpPr>
          <a:xfrm flipH="1" rot="10800000">
            <a:off x="9000200" y="2050825"/>
            <a:ext cx="39675" cy="33500"/>
            <a:chOff x="1171975" y="3874200"/>
            <a:chExt cx="39675" cy="33500"/>
          </a:xfrm>
        </p:grpSpPr>
        <p:sp>
          <p:nvSpPr>
            <p:cNvPr id="3174" name="Google Shape;3174;p2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9" name="Google Shape;3179;p22"/>
          <p:cNvSpPr/>
          <p:nvPr/>
        </p:nvSpPr>
        <p:spPr>
          <a:xfrm rot="10800000">
            <a:off x="8444713" y="1697675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22"/>
          <p:cNvSpPr/>
          <p:nvPr/>
        </p:nvSpPr>
        <p:spPr>
          <a:xfrm rot="10800000">
            <a:off x="8155663" y="581375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1" name="Google Shape;3181;p22"/>
          <p:cNvGrpSpPr/>
          <p:nvPr/>
        </p:nvGrpSpPr>
        <p:grpSpPr>
          <a:xfrm flipH="1" rot="10800000">
            <a:off x="8043763" y="1043038"/>
            <a:ext cx="33675" cy="35675"/>
            <a:chOff x="4304250" y="4768863"/>
            <a:chExt cx="33675" cy="35675"/>
          </a:xfrm>
        </p:grpSpPr>
        <p:sp>
          <p:nvSpPr>
            <p:cNvPr id="3182" name="Google Shape;3182;p2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5" name="Google Shape;3185;p22"/>
          <p:cNvGrpSpPr/>
          <p:nvPr/>
        </p:nvGrpSpPr>
        <p:grpSpPr>
          <a:xfrm flipH="1" rot="10800000">
            <a:off x="8373338" y="1346738"/>
            <a:ext cx="123900" cy="117750"/>
            <a:chOff x="4877375" y="4089763"/>
            <a:chExt cx="123900" cy="117750"/>
          </a:xfrm>
        </p:grpSpPr>
        <p:sp>
          <p:nvSpPr>
            <p:cNvPr id="3186" name="Google Shape;3186;p2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1" name="Google Shape;3191;p22"/>
          <p:cNvSpPr/>
          <p:nvPr/>
        </p:nvSpPr>
        <p:spPr>
          <a:xfrm rot="10800000">
            <a:off x="9046625" y="1572875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2" name="Google Shape;3192;p22"/>
          <p:cNvGrpSpPr/>
          <p:nvPr/>
        </p:nvGrpSpPr>
        <p:grpSpPr>
          <a:xfrm rot="-9237154">
            <a:off x="7872009" y="144778"/>
            <a:ext cx="28474" cy="22299"/>
            <a:chOff x="117600" y="5032275"/>
            <a:chExt cx="28475" cy="22300"/>
          </a:xfrm>
        </p:grpSpPr>
        <p:sp>
          <p:nvSpPr>
            <p:cNvPr id="3193" name="Google Shape;3193;p22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2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2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2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7" name="Google Shape;3197;p22"/>
          <p:cNvGrpSpPr/>
          <p:nvPr/>
        </p:nvGrpSpPr>
        <p:grpSpPr>
          <a:xfrm rot="-9237154">
            <a:off x="6890806" y="45004"/>
            <a:ext cx="29274" cy="35824"/>
            <a:chOff x="7298175" y="170300"/>
            <a:chExt cx="29275" cy="35825"/>
          </a:xfrm>
        </p:grpSpPr>
        <p:sp>
          <p:nvSpPr>
            <p:cNvPr id="3198" name="Google Shape;3198;p22"/>
            <p:cNvSpPr/>
            <p:nvPr/>
          </p:nvSpPr>
          <p:spPr>
            <a:xfrm>
              <a:off x="7301450" y="173100"/>
              <a:ext cx="16975" cy="8150"/>
            </a:xfrm>
            <a:custGeom>
              <a:rect b="b" l="l" r="r" t="t"/>
              <a:pathLst>
                <a:path extrusionOk="0" h="326" w="679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2"/>
            <p:cNvSpPr/>
            <p:nvPr/>
          </p:nvSpPr>
          <p:spPr>
            <a:xfrm>
              <a:off x="7317850" y="173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2"/>
            <p:cNvSpPr/>
            <p:nvPr/>
          </p:nvSpPr>
          <p:spPr>
            <a:xfrm>
              <a:off x="7298175" y="170300"/>
              <a:ext cx="29275" cy="35825"/>
            </a:xfrm>
            <a:custGeom>
              <a:rect b="b" l="l" r="r" t="t"/>
              <a:pathLst>
                <a:path extrusionOk="0" h="1433" w="1171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2"/>
            <p:cNvSpPr/>
            <p:nvPr/>
          </p:nvSpPr>
          <p:spPr>
            <a:xfrm>
              <a:off x="7300900" y="177125"/>
              <a:ext cx="21625" cy="10975"/>
            </a:xfrm>
            <a:custGeom>
              <a:rect b="b" l="l" r="r" t="t"/>
              <a:pathLst>
                <a:path extrusionOk="0" h="439" w="865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2" name="Google Shape;3202;p22"/>
          <p:cNvSpPr/>
          <p:nvPr/>
        </p:nvSpPr>
        <p:spPr>
          <a:xfrm flipH="1" rot="-9237154">
            <a:off x="7361094" y="243086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3" name="Google Shape;3203;p22"/>
          <p:cNvSpPr/>
          <p:nvPr/>
        </p:nvSpPr>
        <p:spPr>
          <a:xfrm flipH="1" rot="-9237154">
            <a:off x="7356364" y="227240"/>
            <a:ext cx="30124" cy="21824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4" name="Google Shape;3204;p22"/>
          <p:cNvSpPr/>
          <p:nvPr/>
        </p:nvSpPr>
        <p:spPr>
          <a:xfrm flipH="1" rot="-9237154">
            <a:off x="7439057" y="152316"/>
            <a:ext cx="10150" cy="15524"/>
          </a:xfrm>
          <a:custGeom>
            <a:rect b="b" l="l" r="r" t="t"/>
            <a:pathLst>
              <a:path extrusionOk="0" h="621" w="406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5" name="Google Shape;3205;p22"/>
          <p:cNvGrpSpPr/>
          <p:nvPr/>
        </p:nvGrpSpPr>
        <p:grpSpPr>
          <a:xfrm rot="-9237154">
            <a:off x="6982003" y="242494"/>
            <a:ext cx="40749" cy="29849"/>
            <a:chOff x="923425" y="4869400"/>
            <a:chExt cx="40750" cy="29850"/>
          </a:xfrm>
        </p:grpSpPr>
        <p:sp>
          <p:nvSpPr>
            <p:cNvPr id="3206" name="Google Shape;3206;p22"/>
            <p:cNvSpPr/>
            <p:nvPr/>
          </p:nvSpPr>
          <p:spPr>
            <a:xfrm flipH="1">
              <a:off x="953500" y="4871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2"/>
            <p:cNvSpPr/>
            <p:nvPr/>
          </p:nvSpPr>
          <p:spPr>
            <a:xfrm flipH="1">
              <a:off x="923425" y="4869400"/>
              <a:ext cx="40750" cy="29850"/>
            </a:xfrm>
            <a:custGeom>
              <a:rect b="b" l="l" r="r" t="t"/>
              <a:pathLst>
                <a:path extrusionOk="0" h="1194" w="163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2"/>
            <p:cNvSpPr/>
            <p:nvPr/>
          </p:nvSpPr>
          <p:spPr>
            <a:xfrm flipH="1">
              <a:off x="942275" y="4873250"/>
              <a:ext cx="13975" cy="21075"/>
            </a:xfrm>
            <a:custGeom>
              <a:rect b="b" l="l" r="r" t="t"/>
              <a:pathLst>
                <a:path extrusionOk="0" h="843" w="559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9" name="Google Shape;3209;p22"/>
          <p:cNvSpPr/>
          <p:nvPr/>
        </p:nvSpPr>
        <p:spPr>
          <a:xfrm flipH="1" rot="-9237154">
            <a:off x="7462291" y="771828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0" name="Google Shape;3210;p22"/>
          <p:cNvGrpSpPr/>
          <p:nvPr/>
        </p:nvGrpSpPr>
        <p:grpSpPr>
          <a:xfrm rot="-9237154">
            <a:off x="7377541" y="419646"/>
            <a:ext cx="203468" cy="175544"/>
            <a:chOff x="292325" y="4360000"/>
            <a:chExt cx="203475" cy="175550"/>
          </a:xfrm>
        </p:grpSpPr>
        <p:sp>
          <p:nvSpPr>
            <p:cNvPr id="3211" name="Google Shape;3211;p2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2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2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5" name="Google Shape;3215;p22"/>
          <p:cNvGrpSpPr/>
          <p:nvPr/>
        </p:nvGrpSpPr>
        <p:grpSpPr>
          <a:xfrm rot="-9237154">
            <a:off x="6892989" y="381879"/>
            <a:ext cx="89172" cy="75222"/>
            <a:chOff x="645875" y="4874950"/>
            <a:chExt cx="89175" cy="75225"/>
          </a:xfrm>
        </p:grpSpPr>
        <p:sp>
          <p:nvSpPr>
            <p:cNvPr id="3216" name="Google Shape;3216;p22"/>
            <p:cNvSpPr/>
            <p:nvPr/>
          </p:nvSpPr>
          <p:spPr>
            <a:xfrm flipH="1">
              <a:off x="654900" y="4930925"/>
              <a:ext cx="575" cy="25"/>
            </a:xfrm>
            <a:custGeom>
              <a:rect b="b" l="l" r="r" t="t"/>
              <a:pathLst>
                <a:path extrusionOk="0" h="1" w="23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2"/>
            <p:cNvSpPr/>
            <p:nvPr/>
          </p:nvSpPr>
          <p:spPr>
            <a:xfrm flipH="1">
              <a:off x="645875" y="4874950"/>
              <a:ext cx="87525" cy="75225"/>
            </a:xfrm>
            <a:custGeom>
              <a:rect b="b" l="l" r="r" t="t"/>
              <a:pathLst>
                <a:path extrusionOk="0" h="3009" w="3501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2"/>
            <p:cNvSpPr/>
            <p:nvPr/>
          </p:nvSpPr>
          <p:spPr>
            <a:xfrm flipH="1">
              <a:off x="725450" y="4916175"/>
              <a:ext cx="3575" cy="8775"/>
            </a:xfrm>
            <a:custGeom>
              <a:rect b="b" l="l" r="r" t="t"/>
              <a:pathLst>
                <a:path extrusionOk="0" h="351" w="143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2"/>
            <p:cNvSpPr/>
            <p:nvPr/>
          </p:nvSpPr>
          <p:spPr>
            <a:xfrm flipH="1">
              <a:off x="666675" y="4914800"/>
              <a:ext cx="64825" cy="21075"/>
            </a:xfrm>
            <a:custGeom>
              <a:rect b="b" l="l" r="r" t="t"/>
              <a:pathLst>
                <a:path extrusionOk="0" h="843" w="2593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2"/>
            <p:cNvSpPr/>
            <p:nvPr/>
          </p:nvSpPr>
          <p:spPr>
            <a:xfrm flipH="1">
              <a:off x="703300" y="4899225"/>
              <a:ext cx="31750" cy="10800"/>
            </a:xfrm>
            <a:custGeom>
              <a:rect b="b" l="l" r="r" t="t"/>
              <a:pathLst>
                <a:path extrusionOk="0" h="432" w="127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1" name="Google Shape;3221;p22"/>
          <p:cNvGrpSpPr/>
          <p:nvPr/>
        </p:nvGrpSpPr>
        <p:grpSpPr>
          <a:xfrm rot="-9237154">
            <a:off x="6323535" y="1024215"/>
            <a:ext cx="39674" cy="33499"/>
            <a:chOff x="1171975" y="3874200"/>
            <a:chExt cx="39675" cy="33500"/>
          </a:xfrm>
        </p:grpSpPr>
        <p:sp>
          <p:nvSpPr>
            <p:cNvPr id="3222" name="Google Shape;3222;p2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7" name="Google Shape;3227;p22"/>
          <p:cNvGrpSpPr/>
          <p:nvPr/>
        </p:nvGrpSpPr>
        <p:grpSpPr>
          <a:xfrm rot="-9237154">
            <a:off x="7535774" y="45705"/>
            <a:ext cx="45398" cy="34424"/>
            <a:chOff x="89450" y="4246250"/>
            <a:chExt cx="45400" cy="34425"/>
          </a:xfrm>
        </p:grpSpPr>
        <p:sp>
          <p:nvSpPr>
            <p:cNvPr id="3228" name="Google Shape;3228;p22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2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2"/>
            <p:cNvSpPr/>
            <p:nvPr/>
          </p:nvSpPr>
          <p:spPr>
            <a:xfrm flipH="1">
              <a:off x="99825" y="42520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1" name="Google Shape;3231;p22"/>
          <p:cNvGrpSpPr/>
          <p:nvPr/>
        </p:nvGrpSpPr>
        <p:grpSpPr>
          <a:xfrm rot="-9237154">
            <a:off x="7534543" y="836433"/>
            <a:ext cx="47873" cy="30924"/>
            <a:chOff x="194175" y="4477025"/>
            <a:chExt cx="47875" cy="30925"/>
          </a:xfrm>
        </p:grpSpPr>
        <p:sp>
          <p:nvSpPr>
            <p:cNvPr id="3232" name="Google Shape;3232;p22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2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2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2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2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2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8" name="Google Shape;3238;p22"/>
          <p:cNvGrpSpPr/>
          <p:nvPr/>
        </p:nvGrpSpPr>
        <p:grpSpPr>
          <a:xfrm rot="-9237154">
            <a:off x="7056083" y="640554"/>
            <a:ext cx="44323" cy="58423"/>
            <a:chOff x="672400" y="4517950"/>
            <a:chExt cx="44325" cy="58425"/>
          </a:xfrm>
        </p:grpSpPr>
        <p:sp>
          <p:nvSpPr>
            <p:cNvPr id="3239" name="Google Shape;3239;p22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2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2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2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2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2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5" name="Google Shape;3245;p22"/>
          <p:cNvGrpSpPr/>
          <p:nvPr/>
        </p:nvGrpSpPr>
        <p:grpSpPr>
          <a:xfrm rot="-9237154">
            <a:off x="7237835" y="848361"/>
            <a:ext cx="78772" cy="92922"/>
            <a:chOff x="319125" y="4619225"/>
            <a:chExt cx="78775" cy="92925"/>
          </a:xfrm>
        </p:grpSpPr>
        <p:sp>
          <p:nvSpPr>
            <p:cNvPr id="3246" name="Google Shape;3246;p22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2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2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2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0" name="Google Shape;3250;p22"/>
          <p:cNvGrpSpPr/>
          <p:nvPr/>
        </p:nvGrpSpPr>
        <p:grpSpPr>
          <a:xfrm rot="-9237154">
            <a:off x="7658906" y="677907"/>
            <a:ext cx="56073" cy="56073"/>
            <a:chOff x="327875" y="5038950"/>
            <a:chExt cx="56075" cy="56075"/>
          </a:xfrm>
        </p:grpSpPr>
        <p:sp>
          <p:nvSpPr>
            <p:cNvPr id="3251" name="Google Shape;3251;p22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2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2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2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2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6" name="Google Shape;3256;p22"/>
          <p:cNvGrpSpPr/>
          <p:nvPr/>
        </p:nvGrpSpPr>
        <p:grpSpPr>
          <a:xfrm rot="-9237154">
            <a:off x="7738477" y="957134"/>
            <a:ext cx="54698" cy="76572"/>
            <a:chOff x="433700" y="4770875"/>
            <a:chExt cx="54700" cy="76575"/>
          </a:xfrm>
        </p:grpSpPr>
        <p:sp>
          <p:nvSpPr>
            <p:cNvPr id="3257" name="Google Shape;3257;p22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2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2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2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2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2" name="Google Shape;3262;p22"/>
          <p:cNvSpPr/>
          <p:nvPr/>
        </p:nvSpPr>
        <p:spPr>
          <a:xfrm flipH="1" rot="-9237154">
            <a:off x="7216816" y="100522"/>
            <a:ext cx="24524" cy="17074"/>
          </a:xfrm>
          <a:custGeom>
            <a:rect b="b" l="l" r="r" t="t"/>
            <a:pathLst>
              <a:path extrusionOk="0" h="683" w="981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22"/>
          <p:cNvSpPr/>
          <p:nvPr/>
        </p:nvSpPr>
        <p:spPr>
          <a:xfrm flipH="1" rot="-9237154">
            <a:off x="7130359" y="417176"/>
            <a:ext cx="31999" cy="26774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4" name="Google Shape;3264;p22"/>
          <p:cNvSpPr/>
          <p:nvPr/>
        </p:nvSpPr>
        <p:spPr>
          <a:xfrm flipH="1" rot="-9237154">
            <a:off x="6670803" y="900412"/>
            <a:ext cx="25199" cy="21324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5" name="Google Shape;3265;p22"/>
          <p:cNvSpPr/>
          <p:nvPr/>
        </p:nvSpPr>
        <p:spPr>
          <a:xfrm flipH="1" rot="-9237154">
            <a:off x="6479422" y="738819"/>
            <a:ext cx="33874" cy="26374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6" name="Google Shape;3266;p22"/>
          <p:cNvSpPr/>
          <p:nvPr/>
        </p:nvSpPr>
        <p:spPr>
          <a:xfrm flipH="1" rot="-9237154">
            <a:off x="6008161" y="971805"/>
            <a:ext cx="19824" cy="17499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7" name="Google Shape;3267;p22"/>
          <p:cNvSpPr/>
          <p:nvPr/>
        </p:nvSpPr>
        <p:spPr>
          <a:xfrm flipH="1" rot="-9237154">
            <a:off x="6886336" y="959003"/>
            <a:ext cx="83197" cy="70248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22"/>
          <p:cNvSpPr/>
          <p:nvPr/>
        </p:nvSpPr>
        <p:spPr>
          <a:xfrm flipH="1" rot="-9237154">
            <a:off x="7802100" y="387616"/>
            <a:ext cx="75572" cy="63748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9" name="Google Shape;3269;p22"/>
          <p:cNvGrpSpPr/>
          <p:nvPr/>
        </p:nvGrpSpPr>
        <p:grpSpPr>
          <a:xfrm rot="-9237154">
            <a:off x="6638688" y="556006"/>
            <a:ext cx="33674" cy="35674"/>
            <a:chOff x="4304250" y="4768863"/>
            <a:chExt cx="33675" cy="35675"/>
          </a:xfrm>
        </p:grpSpPr>
        <p:sp>
          <p:nvSpPr>
            <p:cNvPr id="3270" name="Google Shape;3270;p2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3" name="Google Shape;3273;p22"/>
          <p:cNvGrpSpPr/>
          <p:nvPr/>
        </p:nvGrpSpPr>
        <p:grpSpPr>
          <a:xfrm rot="-9237154">
            <a:off x="6105598" y="660157"/>
            <a:ext cx="123896" cy="117746"/>
            <a:chOff x="4877375" y="4089763"/>
            <a:chExt cx="123900" cy="117750"/>
          </a:xfrm>
        </p:grpSpPr>
        <p:sp>
          <p:nvSpPr>
            <p:cNvPr id="3274" name="Google Shape;3274;p2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9" name="Google Shape;3279;p22"/>
          <p:cNvSpPr/>
          <p:nvPr/>
        </p:nvSpPr>
        <p:spPr>
          <a:xfrm rot="10800000">
            <a:off x="6516938" y="27926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spTree>
      <p:nvGrpSpPr>
        <p:cNvPr id="3280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p23"/>
          <p:cNvSpPr txBox="1"/>
          <p:nvPr>
            <p:ph type="title"/>
          </p:nvPr>
        </p:nvSpPr>
        <p:spPr>
          <a:xfrm>
            <a:off x="720000" y="1349575"/>
            <a:ext cx="2576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2" name="Google Shape;3282;p23"/>
          <p:cNvSpPr txBox="1"/>
          <p:nvPr>
            <p:ph idx="1" type="subTitle"/>
          </p:nvPr>
        </p:nvSpPr>
        <p:spPr>
          <a:xfrm>
            <a:off x="720000" y="2324819"/>
            <a:ext cx="2636400" cy="14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83" name="Google Shape;3283;p23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4" name="Google Shape;3284;p23"/>
          <p:cNvGrpSpPr/>
          <p:nvPr/>
        </p:nvGrpSpPr>
        <p:grpSpPr>
          <a:xfrm flipH="1" rot="10800000">
            <a:off x="8294705" y="3849538"/>
            <a:ext cx="55825" cy="44400"/>
            <a:chOff x="8347600" y="1441475"/>
            <a:chExt cx="55825" cy="44400"/>
          </a:xfrm>
        </p:grpSpPr>
        <p:sp>
          <p:nvSpPr>
            <p:cNvPr id="3285" name="Google Shape;3285;p23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3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3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8" name="Google Shape;3288;p23"/>
          <p:cNvGrpSpPr/>
          <p:nvPr/>
        </p:nvGrpSpPr>
        <p:grpSpPr>
          <a:xfrm flipH="1" rot="10800000">
            <a:off x="8416917" y="4641488"/>
            <a:ext cx="80675" cy="73725"/>
            <a:chOff x="7502975" y="324575"/>
            <a:chExt cx="80675" cy="73725"/>
          </a:xfrm>
        </p:grpSpPr>
        <p:sp>
          <p:nvSpPr>
            <p:cNvPr id="3289" name="Google Shape;3289;p23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3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3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3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3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4" name="Google Shape;3294;p23"/>
          <p:cNvGrpSpPr/>
          <p:nvPr/>
        </p:nvGrpSpPr>
        <p:grpSpPr>
          <a:xfrm flipH="1" rot="10800000">
            <a:off x="8432605" y="3626975"/>
            <a:ext cx="162450" cy="154525"/>
            <a:chOff x="8676550" y="247000"/>
            <a:chExt cx="162450" cy="154525"/>
          </a:xfrm>
        </p:grpSpPr>
        <p:sp>
          <p:nvSpPr>
            <p:cNvPr id="3295" name="Google Shape;3295;p23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3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3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3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9" name="Google Shape;3299;p23"/>
          <p:cNvGrpSpPr/>
          <p:nvPr/>
        </p:nvGrpSpPr>
        <p:grpSpPr>
          <a:xfrm flipH="1" rot="10800000">
            <a:off x="8678355" y="4038488"/>
            <a:ext cx="71100" cy="74200"/>
            <a:chOff x="8502650" y="1222725"/>
            <a:chExt cx="71100" cy="74200"/>
          </a:xfrm>
        </p:grpSpPr>
        <p:sp>
          <p:nvSpPr>
            <p:cNvPr id="3300" name="Google Shape;3300;p23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3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3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3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4" name="Google Shape;3304;p23"/>
          <p:cNvGrpSpPr/>
          <p:nvPr/>
        </p:nvGrpSpPr>
        <p:grpSpPr>
          <a:xfrm flipH="1" rot="10800000">
            <a:off x="7735317" y="4598088"/>
            <a:ext cx="157250" cy="160550"/>
            <a:chOff x="7568050" y="747400"/>
            <a:chExt cx="157250" cy="160550"/>
          </a:xfrm>
        </p:grpSpPr>
        <p:sp>
          <p:nvSpPr>
            <p:cNvPr id="3305" name="Google Shape;3305;p23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3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3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3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9" name="Google Shape;3309;p23"/>
          <p:cNvGrpSpPr/>
          <p:nvPr/>
        </p:nvGrpSpPr>
        <p:grpSpPr>
          <a:xfrm flipH="1" rot="10800000">
            <a:off x="7763592" y="4042500"/>
            <a:ext cx="32825" cy="22950"/>
            <a:chOff x="8097425" y="1383825"/>
            <a:chExt cx="32825" cy="22950"/>
          </a:xfrm>
        </p:grpSpPr>
        <p:sp>
          <p:nvSpPr>
            <p:cNvPr id="3310" name="Google Shape;3310;p23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3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3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3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4" name="Google Shape;3314;p23"/>
          <p:cNvSpPr/>
          <p:nvPr/>
        </p:nvSpPr>
        <p:spPr>
          <a:xfrm flipH="1" rot="10800000">
            <a:off x="8162355" y="4285900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23"/>
          <p:cNvSpPr/>
          <p:nvPr/>
        </p:nvSpPr>
        <p:spPr>
          <a:xfrm flipH="1" rot="10800000">
            <a:off x="5339855" y="1186388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23"/>
          <p:cNvSpPr/>
          <p:nvPr/>
        </p:nvSpPr>
        <p:spPr>
          <a:xfrm flipH="1" rot="10800000">
            <a:off x="5152005" y="1313988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23"/>
          <p:cNvSpPr/>
          <p:nvPr/>
        </p:nvSpPr>
        <p:spPr>
          <a:xfrm flipH="1" rot="10800000">
            <a:off x="8158355" y="4821575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23"/>
          <p:cNvSpPr/>
          <p:nvPr/>
        </p:nvSpPr>
        <p:spPr>
          <a:xfrm flipH="1" rot="10800000">
            <a:off x="9049180" y="4279600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23"/>
          <p:cNvSpPr/>
          <p:nvPr/>
        </p:nvSpPr>
        <p:spPr>
          <a:xfrm flipH="1" rot="10800000">
            <a:off x="8656155" y="442146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23"/>
          <p:cNvSpPr/>
          <p:nvPr/>
        </p:nvSpPr>
        <p:spPr>
          <a:xfrm rot="10800000">
            <a:off x="8363392" y="4082213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23"/>
          <p:cNvSpPr/>
          <p:nvPr/>
        </p:nvSpPr>
        <p:spPr>
          <a:xfrm rot="10800000">
            <a:off x="8024267" y="462580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2" name="Google Shape;3322;p23"/>
          <p:cNvSpPr/>
          <p:nvPr/>
        </p:nvSpPr>
        <p:spPr>
          <a:xfrm rot="10800000">
            <a:off x="8046792" y="4477225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23"/>
          <p:cNvSpPr/>
          <p:nvPr/>
        </p:nvSpPr>
        <p:spPr>
          <a:xfrm rot="10800000">
            <a:off x="8726742" y="4871263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23"/>
          <p:cNvSpPr/>
          <p:nvPr/>
        </p:nvSpPr>
        <p:spPr>
          <a:xfrm flipH="1" rot="8655191">
            <a:off x="5628752" y="203980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5" name="Google Shape;3325;p23"/>
          <p:cNvGrpSpPr/>
          <p:nvPr/>
        </p:nvGrpSpPr>
        <p:grpSpPr>
          <a:xfrm flipH="1" rot="10800000">
            <a:off x="5570928" y="160204"/>
            <a:ext cx="69586" cy="73623"/>
            <a:chOff x="175149" y="495436"/>
            <a:chExt cx="69586" cy="73623"/>
          </a:xfrm>
        </p:grpSpPr>
        <p:sp>
          <p:nvSpPr>
            <p:cNvPr id="3326" name="Google Shape;3326;p23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3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8" name="Google Shape;3328;p23"/>
          <p:cNvGrpSpPr/>
          <p:nvPr/>
        </p:nvGrpSpPr>
        <p:grpSpPr>
          <a:xfrm flipH="1" rot="10800000">
            <a:off x="4953672" y="1386854"/>
            <a:ext cx="35279" cy="33988"/>
            <a:chOff x="88792" y="761095"/>
            <a:chExt cx="35279" cy="33988"/>
          </a:xfrm>
        </p:grpSpPr>
        <p:sp>
          <p:nvSpPr>
            <p:cNvPr id="3329" name="Google Shape;3329;p23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3"/>
            <p:cNvSpPr/>
            <p:nvPr/>
          </p:nvSpPr>
          <p:spPr>
            <a:xfrm rot="2144809">
              <a:off x="98047" y="779509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3"/>
            <p:cNvSpPr/>
            <p:nvPr/>
          </p:nvSpPr>
          <p:spPr>
            <a:xfrm rot="2144809">
              <a:off x="97925" y="771111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2" name="Google Shape;3332;p23"/>
          <p:cNvGrpSpPr/>
          <p:nvPr/>
        </p:nvGrpSpPr>
        <p:grpSpPr>
          <a:xfrm flipH="1" rot="8655191">
            <a:off x="5036705" y="900579"/>
            <a:ext cx="55825" cy="44400"/>
            <a:chOff x="8347600" y="1441475"/>
            <a:chExt cx="55825" cy="44400"/>
          </a:xfrm>
        </p:grpSpPr>
        <p:sp>
          <p:nvSpPr>
            <p:cNvPr id="3333" name="Google Shape;3333;p23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3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3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6" name="Google Shape;3336;p23"/>
          <p:cNvGrpSpPr/>
          <p:nvPr/>
        </p:nvGrpSpPr>
        <p:grpSpPr>
          <a:xfrm flipH="1" rot="8655191">
            <a:off x="6983306" y="1275694"/>
            <a:ext cx="71099" cy="74199"/>
            <a:chOff x="8502650" y="1222725"/>
            <a:chExt cx="71100" cy="74200"/>
          </a:xfrm>
        </p:grpSpPr>
        <p:sp>
          <p:nvSpPr>
            <p:cNvPr id="3337" name="Google Shape;3337;p23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3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3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3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1" name="Google Shape;3341;p23"/>
          <p:cNvSpPr/>
          <p:nvPr/>
        </p:nvSpPr>
        <p:spPr>
          <a:xfrm flipH="1" rot="8655191">
            <a:off x="5834026" y="589543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2" name="Google Shape;3342;p23"/>
          <p:cNvSpPr/>
          <p:nvPr/>
        </p:nvSpPr>
        <p:spPr>
          <a:xfrm flipH="1" rot="8655191">
            <a:off x="6806695" y="1380938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3" name="Google Shape;3343;p23"/>
          <p:cNvSpPr/>
          <p:nvPr/>
        </p:nvSpPr>
        <p:spPr>
          <a:xfrm flipH="1" rot="8655191">
            <a:off x="7702449" y="3845279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4" name="Google Shape;3344;p23"/>
          <p:cNvSpPr/>
          <p:nvPr/>
        </p:nvSpPr>
        <p:spPr>
          <a:xfrm flipH="1" rot="8655191">
            <a:off x="5943929" y="400352"/>
            <a:ext cx="72199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5" name="Google Shape;3345;p23"/>
          <p:cNvSpPr/>
          <p:nvPr/>
        </p:nvSpPr>
        <p:spPr>
          <a:xfrm flipH="1" rot="8655191">
            <a:off x="8008611" y="4050455"/>
            <a:ext cx="67599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6" name="Google Shape;3346;p23"/>
          <p:cNvSpPr/>
          <p:nvPr/>
        </p:nvSpPr>
        <p:spPr>
          <a:xfrm rot="10800000">
            <a:off x="6602067" y="1190613"/>
            <a:ext cx="36125" cy="31000"/>
          </a:xfrm>
          <a:custGeom>
            <a:rect b="b" l="l" r="r" t="t"/>
            <a:pathLst>
              <a:path extrusionOk="0" h="1240" w="1445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7" name="Google Shape;3347;p23"/>
          <p:cNvSpPr/>
          <p:nvPr/>
        </p:nvSpPr>
        <p:spPr>
          <a:xfrm rot="10800000">
            <a:off x="7727342" y="4121913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8" name="Google Shape;3348;p23"/>
          <p:cNvGrpSpPr/>
          <p:nvPr/>
        </p:nvGrpSpPr>
        <p:grpSpPr>
          <a:xfrm flipH="1" rot="10800000">
            <a:off x="4412492" y="1194963"/>
            <a:ext cx="28475" cy="22300"/>
            <a:chOff x="117600" y="5032275"/>
            <a:chExt cx="28475" cy="22300"/>
          </a:xfrm>
        </p:grpSpPr>
        <p:sp>
          <p:nvSpPr>
            <p:cNvPr id="3349" name="Google Shape;3349;p23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3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3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3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3" name="Google Shape;3353;p23"/>
          <p:cNvSpPr/>
          <p:nvPr/>
        </p:nvSpPr>
        <p:spPr>
          <a:xfrm rot="-5400000">
            <a:off x="7343328" y="4015986"/>
            <a:ext cx="25200" cy="20900"/>
          </a:xfrm>
          <a:custGeom>
            <a:rect b="b" l="l" r="r" t="t"/>
            <a:pathLst>
              <a:path extrusionOk="0" h="836" w="1008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4" name="Google Shape;3354;p23"/>
          <p:cNvGrpSpPr/>
          <p:nvPr/>
        </p:nvGrpSpPr>
        <p:grpSpPr>
          <a:xfrm rot="10800000">
            <a:off x="6266555" y="1040438"/>
            <a:ext cx="48150" cy="57350"/>
            <a:chOff x="4803550" y="4379313"/>
            <a:chExt cx="48150" cy="57350"/>
          </a:xfrm>
        </p:grpSpPr>
        <p:sp>
          <p:nvSpPr>
            <p:cNvPr id="3355" name="Google Shape;3355;p23"/>
            <p:cNvSpPr/>
            <p:nvPr/>
          </p:nvSpPr>
          <p:spPr>
            <a:xfrm>
              <a:off x="4844300" y="4393163"/>
              <a:ext cx="825" cy="300"/>
            </a:xfrm>
            <a:custGeom>
              <a:rect b="b" l="l" r="r" t="t"/>
              <a:pathLst>
                <a:path extrusionOk="0" h="12" w="33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23"/>
            <p:cNvSpPr/>
            <p:nvPr/>
          </p:nvSpPr>
          <p:spPr>
            <a:xfrm>
              <a:off x="4847850" y="439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3"/>
            <p:cNvSpPr/>
            <p:nvPr/>
          </p:nvSpPr>
          <p:spPr>
            <a:xfrm>
              <a:off x="4803550" y="4379313"/>
              <a:ext cx="48150" cy="57350"/>
            </a:xfrm>
            <a:custGeom>
              <a:rect b="b" l="l" r="r" t="t"/>
              <a:pathLst>
                <a:path extrusionOk="0" h="2294" w="1926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3"/>
            <p:cNvSpPr/>
            <p:nvPr/>
          </p:nvSpPr>
          <p:spPr>
            <a:xfrm>
              <a:off x="4811750" y="4388513"/>
              <a:ext cx="36675" cy="24075"/>
            </a:xfrm>
            <a:custGeom>
              <a:rect b="b" l="l" r="r" t="t"/>
              <a:pathLst>
                <a:path extrusionOk="0" h="963" w="1467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9" name="Google Shape;3359;p23"/>
          <p:cNvGrpSpPr/>
          <p:nvPr/>
        </p:nvGrpSpPr>
        <p:grpSpPr>
          <a:xfrm rot="10800000">
            <a:off x="6636130" y="3837888"/>
            <a:ext cx="71950" cy="81225"/>
            <a:chOff x="8764175" y="4911563"/>
            <a:chExt cx="71950" cy="81225"/>
          </a:xfrm>
        </p:grpSpPr>
        <p:sp>
          <p:nvSpPr>
            <p:cNvPr id="3360" name="Google Shape;3360;p23"/>
            <p:cNvSpPr/>
            <p:nvPr/>
          </p:nvSpPr>
          <p:spPr>
            <a:xfrm>
              <a:off x="8768275" y="49617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3"/>
            <p:cNvSpPr/>
            <p:nvPr/>
          </p:nvSpPr>
          <p:spPr>
            <a:xfrm>
              <a:off x="8764175" y="4911563"/>
              <a:ext cx="71950" cy="81225"/>
            </a:xfrm>
            <a:custGeom>
              <a:rect b="b" l="l" r="r" t="t"/>
              <a:pathLst>
                <a:path extrusionOk="0" h="3249" w="2878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3"/>
            <p:cNvSpPr/>
            <p:nvPr/>
          </p:nvSpPr>
          <p:spPr>
            <a:xfrm>
              <a:off x="8775650" y="4940113"/>
              <a:ext cx="4950" cy="10700"/>
            </a:xfrm>
            <a:custGeom>
              <a:rect b="b" l="l" r="r" t="t"/>
              <a:pathLst>
                <a:path extrusionOk="0" h="428" w="198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3"/>
            <p:cNvSpPr/>
            <p:nvPr/>
          </p:nvSpPr>
          <p:spPr>
            <a:xfrm>
              <a:off x="8771025" y="4950788"/>
              <a:ext cx="7125" cy="18050"/>
            </a:xfrm>
            <a:custGeom>
              <a:rect b="b" l="l" r="r" t="t"/>
              <a:pathLst>
                <a:path extrusionOk="0" h="722" w="285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3"/>
            <p:cNvSpPr/>
            <p:nvPr/>
          </p:nvSpPr>
          <p:spPr>
            <a:xfrm>
              <a:off x="8767725" y="4931638"/>
              <a:ext cx="52525" cy="43500"/>
            </a:xfrm>
            <a:custGeom>
              <a:rect b="b" l="l" r="r" t="t"/>
              <a:pathLst>
                <a:path extrusionOk="0" h="1740" w="2101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5" name="Google Shape;3365;p23"/>
          <p:cNvGrpSpPr/>
          <p:nvPr/>
        </p:nvGrpSpPr>
        <p:grpSpPr>
          <a:xfrm flipH="1" rot="10800000">
            <a:off x="6094342" y="1447363"/>
            <a:ext cx="39675" cy="33500"/>
            <a:chOff x="1171975" y="3874200"/>
            <a:chExt cx="39675" cy="33500"/>
          </a:xfrm>
        </p:grpSpPr>
        <p:sp>
          <p:nvSpPr>
            <p:cNvPr id="3366" name="Google Shape;3366;p23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3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23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3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3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1" name="Google Shape;3371;p23"/>
          <p:cNvGrpSpPr/>
          <p:nvPr/>
        </p:nvGrpSpPr>
        <p:grpSpPr>
          <a:xfrm flipH="1" rot="10800000">
            <a:off x="5699942" y="1226675"/>
            <a:ext cx="44325" cy="58425"/>
            <a:chOff x="672400" y="4517950"/>
            <a:chExt cx="44325" cy="58425"/>
          </a:xfrm>
        </p:grpSpPr>
        <p:sp>
          <p:nvSpPr>
            <p:cNvPr id="3372" name="Google Shape;3372;p23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3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3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3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3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23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8" name="Google Shape;3378;p23"/>
          <p:cNvSpPr/>
          <p:nvPr/>
        </p:nvSpPr>
        <p:spPr>
          <a:xfrm rot="-5400000">
            <a:off x="5843003" y="1077061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9" name="Google Shape;3379;p23"/>
          <p:cNvGrpSpPr/>
          <p:nvPr/>
        </p:nvGrpSpPr>
        <p:grpSpPr>
          <a:xfrm flipH="1" rot="10800000">
            <a:off x="7200292" y="1188263"/>
            <a:ext cx="33675" cy="35675"/>
            <a:chOff x="4304250" y="4768863"/>
            <a:chExt cx="33675" cy="35675"/>
          </a:xfrm>
        </p:grpSpPr>
        <p:sp>
          <p:nvSpPr>
            <p:cNvPr id="3380" name="Google Shape;3380;p23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3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3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3" name="Google Shape;3383;p23"/>
          <p:cNvSpPr/>
          <p:nvPr/>
        </p:nvSpPr>
        <p:spPr>
          <a:xfrm rot="10800000">
            <a:off x="3543542" y="299438"/>
            <a:ext cx="32000" cy="26775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4" name="Google Shape;3384;p23"/>
          <p:cNvSpPr/>
          <p:nvPr/>
        </p:nvSpPr>
        <p:spPr>
          <a:xfrm flipH="1" rot="10800000">
            <a:off x="6561780" y="757613"/>
            <a:ext cx="41850" cy="68950"/>
          </a:xfrm>
          <a:custGeom>
            <a:rect b="b" l="l" r="r" t="t"/>
            <a:pathLst>
              <a:path extrusionOk="0" h="2758" w="1674">
                <a:moveTo>
                  <a:pt x="766" y="1"/>
                </a:moveTo>
                <a:cubicBezTo>
                  <a:pt x="733" y="1"/>
                  <a:pt x="700" y="34"/>
                  <a:pt x="700" y="67"/>
                </a:cubicBezTo>
                <a:lnTo>
                  <a:pt x="700" y="1193"/>
                </a:lnTo>
                <a:lnTo>
                  <a:pt x="55" y="1193"/>
                </a:lnTo>
                <a:cubicBezTo>
                  <a:pt x="33" y="1193"/>
                  <a:pt x="0" y="1215"/>
                  <a:pt x="0" y="1248"/>
                </a:cubicBezTo>
                <a:lnTo>
                  <a:pt x="0" y="1467"/>
                </a:lnTo>
                <a:cubicBezTo>
                  <a:pt x="0" y="1499"/>
                  <a:pt x="33" y="1521"/>
                  <a:pt x="55" y="1521"/>
                </a:cubicBezTo>
                <a:lnTo>
                  <a:pt x="700" y="1521"/>
                </a:lnTo>
                <a:lnTo>
                  <a:pt x="700" y="2692"/>
                </a:lnTo>
                <a:cubicBezTo>
                  <a:pt x="700" y="2724"/>
                  <a:pt x="733" y="2757"/>
                  <a:pt x="766" y="2757"/>
                </a:cubicBezTo>
                <a:lnTo>
                  <a:pt x="963" y="2757"/>
                </a:lnTo>
                <a:cubicBezTo>
                  <a:pt x="995" y="2757"/>
                  <a:pt x="1028" y="2724"/>
                  <a:pt x="1028" y="2692"/>
                </a:cubicBezTo>
                <a:lnTo>
                  <a:pt x="1028" y="1521"/>
                </a:lnTo>
                <a:lnTo>
                  <a:pt x="1608" y="1521"/>
                </a:lnTo>
                <a:cubicBezTo>
                  <a:pt x="1641" y="1521"/>
                  <a:pt x="1673" y="1499"/>
                  <a:pt x="1673" y="1467"/>
                </a:cubicBezTo>
                <a:lnTo>
                  <a:pt x="1673" y="1248"/>
                </a:lnTo>
                <a:cubicBezTo>
                  <a:pt x="1673" y="1215"/>
                  <a:pt x="1641" y="1193"/>
                  <a:pt x="1608" y="1193"/>
                </a:cubicBezTo>
                <a:lnTo>
                  <a:pt x="1028" y="1193"/>
                </a:lnTo>
                <a:lnTo>
                  <a:pt x="1028" y="67"/>
                </a:lnTo>
                <a:cubicBezTo>
                  <a:pt x="1028" y="34"/>
                  <a:pt x="995" y="1"/>
                  <a:pt x="9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5" name="Google Shape;3385;p23"/>
          <p:cNvSpPr/>
          <p:nvPr/>
        </p:nvSpPr>
        <p:spPr>
          <a:xfrm rot="10800000">
            <a:off x="4091930" y="660500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6" name="Google Shape;3386;p23"/>
          <p:cNvGrpSpPr/>
          <p:nvPr/>
        </p:nvGrpSpPr>
        <p:grpSpPr>
          <a:xfrm rot="10800000">
            <a:off x="6271855" y="677113"/>
            <a:ext cx="76300" cy="134575"/>
            <a:chOff x="8292650" y="153875"/>
            <a:chExt cx="76300" cy="134575"/>
          </a:xfrm>
        </p:grpSpPr>
        <p:sp>
          <p:nvSpPr>
            <p:cNvPr id="3387" name="Google Shape;3387;p23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3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3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0" name="Google Shape;3390;p23"/>
          <p:cNvGrpSpPr/>
          <p:nvPr/>
        </p:nvGrpSpPr>
        <p:grpSpPr>
          <a:xfrm rot="10800000">
            <a:off x="3914742" y="20538"/>
            <a:ext cx="146025" cy="127275"/>
            <a:chOff x="4316575" y="4989963"/>
            <a:chExt cx="146025" cy="127275"/>
          </a:xfrm>
        </p:grpSpPr>
        <p:sp>
          <p:nvSpPr>
            <p:cNvPr id="3391" name="Google Shape;3391;p23"/>
            <p:cNvSpPr/>
            <p:nvPr/>
          </p:nvSpPr>
          <p:spPr>
            <a:xfrm>
              <a:off x="4374800" y="4994713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23"/>
            <p:cNvSpPr/>
            <p:nvPr/>
          </p:nvSpPr>
          <p:spPr>
            <a:xfrm>
              <a:off x="4316575" y="4989963"/>
              <a:ext cx="146025" cy="127275"/>
            </a:xfrm>
            <a:custGeom>
              <a:rect b="b" l="l" r="r" t="t"/>
              <a:pathLst>
                <a:path extrusionOk="0" h="5091" w="5841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23"/>
            <p:cNvSpPr/>
            <p:nvPr/>
          </p:nvSpPr>
          <p:spPr>
            <a:xfrm>
              <a:off x="4346925" y="5060488"/>
              <a:ext cx="72475" cy="48000"/>
            </a:xfrm>
            <a:custGeom>
              <a:rect b="b" l="l" r="r" t="t"/>
              <a:pathLst>
                <a:path extrusionOk="0" h="1920" w="2899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23"/>
            <p:cNvSpPr/>
            <p:nvPr/>
          </p:nvSpPr>
          <p:spPr>
            <a:xfrm>
              <a:off x="4347450" y="5001813"/>
              <a:ext cx="88625" cy="60775"/>
            </a:xfrm>
            <a:custGeom>
              <a:rect b="b" l="l" r="r" t="t"/>
              <a:pathLst>
                <a:path extrusionOk="0" h="2431" w="3545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5" name="Google Shape;3395;p23"/>
          <p:cNvGrpSpPr/>
          <p:nvPr/>
        </p:nvGrpSpPr>
        <p:grpSpPr>
          <a:xfrm rot="10800000">
            <a:off x="4440955" y="707275"/>
            <a:ext cx="61825" cy="42450"/>
            <a:chOff x="4695825" y="4574513"/>
            <a:chExt cx="61825" cy="42450"/>
          </a:xfrm>
        </p:grpSpPr>
        <p:sp>
          <p:nvSpPr>
            <p:cNvPr id="3396" name="Google Shape;3396;p23"/>
            <p:cNvSpPr/>
            <p:nvPr/>
          </p:nvSpPr>
          <p:spPr>
            <a:xfrm>
              <a:off x="4714125" y="4608088"/>
              <a:ext cx="575" cy="1100"/>
            </a:xfrm>
            <a:custGeom>
              <a:rect b="b" l="l" r="r" t="t"/>
              <a:pathLst>
                <a:path extrusionOk="0" h="44" w="23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3"/>
            <p:cNvSpPr/>
            <p:nvPr/>
          </p:nvSpPr>
          <p:spPr>
            <a:xfrm>
              <a:off x="4695825" y="4574513"/>
              <a:ext cx="61825" cy="42450"/>
            </a:xfrm>
            <a:custGeom>
              <a:rect b="b" l="l" r="r" t="t"/>
              <a:pathLst>
                <a:path extrusionOk="0" h="1698" w="2473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3"/>
            <p:cNvSpPr/>
            <p:nvPr/>
          </p:nvSpPr>
          <p:spPr>
            <a:xfrm>
              <a:off x="4733550" y="4612713"/>
              <a:ext cx="3850" cy="1125"/>
            </a:xfrm>
            <a:custGeom>
              <a:rect b="b" l="l" r="r" t="t"/>
              <a:pathLst>
                <a:path extrusionOk="0" h="45" w="154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3"/>
            <p:cNvSpPr/>
            <p:nvPr/>
          </p:nvSpPr>
          <p:spPr>
            <a:xfrm>
              <a:off x="4725075" y="4582788"/>
              <a:ext cx="24625" cy="33250"/>
            </a:xfrm>
            <a:custGeom>
              <a:rect b="b" l="l" r="r" t="t"/>
              <a:pathLst>
                <a:path extrusionOk="0" h="1330" w="985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23"/>
            <p:cNvSpPr/>
            <p:nvPr/>
          </p:nvSpPr>
          <p:spPr>
            <a:xfrm>
              <a:off x="4708400" y="4590238"/>
              <a:ext cx="13700" cy="21700"/>
            </a:xfrm>
            <a:custGeom>
              <a:rect b="b" l="l" r="r" t="t"/>
              <a:pathLst>
                <a:path extrusionOk="0" h="868" w="548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1" name="Google Shape;3401;p23"/>
          <p:cNvSpPr/>
          <p:nvPr/>
        </p:nvSpPr>
        <p:spPr>
          <a:xfrm rot="10800000">
            <a:off x="4971042" y="337800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2" name="Google Shape;3402;p23"/>
          <p:cNvGrpSpPr/>
          <p:nvPr/>
        </p:nvGrpSpPr>
        <p:grpSpPr>
          <a:xfrm flipH="1" rot="10800000">
            <a:off x="5000467" y="476825"/>
            <a:ext cx="203475" cy="175550"/>
            <a:chOff x="292325" y="4360000"/>
            <a:chExt cx="203475" cy="175550"/>
          </a:xfrm>
        </p:grpSpPr>
        <p:sp>
          <p:nvSpPr>
            <p:cNvPr id="3403" name="Google Shape;3403;p23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3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3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3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7" name="Google Shape;3407;p23"/>
          <p:cNvGrpSpPr/>
          <p:nvPr/>
        </p:nvGrpSpPr>
        <p:grpSpPr>
          <a:xfrm flipH="1" rot="10800000">
            <a:off x="4721392" y="579300"/>
            <a:ext cx="45400" cy="562075"/>
            <a:chOff x="89450" y="3718600"/>
            <a:chExt cx="45400" cy="562075"/>
          </a:xfrm>
        </p:grpSpPr>
        <p:sp>
          <p:nvSpPr>
            <p:cNvPr id="3408" name="Google Shape;3408;p23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3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3"/>
            <p:cNvSpPr/>
            <p:nvPr/>
          </p:nvSpPr>
          <p:spPr>
            <a:xfrm flipH="1">
              <a:off x="99825" y="37186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1" name="Google Shape;3411;p23"/>
          <p:cNvGrpSpPr/>
          <p:nvPr/>
        </p:nvGrpSpPr>
        <p:grpSpPr>
          <a:xfrm flipH="1" rot="10800000">
            <a:off x="4826117" y="352025"/>
            <a:ext cx="47875" cy="30925"/>
            <a:chOff x="194175" y="4477025"/>
            <a:chExt cx="47875" cy="30925"/>
          </a:xfrm>
        </p:grpSpPr>
        <p:sp>
          <p:nvSpPr>
            <p:cNvPr id="3412" name="Google Shape;3412;p23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3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23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23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23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23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8" name="Google Shape;3418;p23"/>
          <p:cNvSpPr/>
          <p:nvPr/>
        </p:nvSpPr>
        <p:spPr>
          <a:xfrm rot="10800000">
            <a:off x="5562717" y="69250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9" name="Google Shape;3419;p23"/>
          <p:cNvSpPr/>
          <p:nvPr/>
        </p:nvSpPr>
        <p:spPr>
          <a:xfrm rot="10800000">
            <a:off x="5781367" y="895300"/>
            <a:ext cx="33875" cy="26375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0" name="Google Shape;3420;p23"/>
          <p:cNvSpPr/>
          <p:nvPr/>
        </p:nvSpPr>
        <p:spPr>
          <a:xfrm rot="10800000">
            <a:off x="5357567" y="604550"/>
            <a:ext cx="83200" cy="70250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1" name="Google Shape;3421;p23"/>
          <p:cNvSpPr/>
          <p:nvPr/>
        </p:nvSpPr>
        <p:spPr>
          <a:xfrm rot="10800000">
            <a:off x="6272217" y="433338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2" name="Google Shape;3422;p23"/>
          <p:cNvGrpSpPr/>
          <p:nvPr/>
        </p:nvGrpSpPr>
        <p:grpSpPr>
          <a:xfrm flipH="1" rot="10800000">
            <a:off x="4951067" y="147825"/>
            <a:ext cx="78775" cy="92925"/>
            <a:chOff x="319125" y="4619225"/>
            <a:chExt cx="78775" cy="92925"/>
          </a:xfrm>
        </p:grpSpPr>
        <p:sp>
          <p:nvSpPr>
            <p:cNvPr id="3423" name="Google Shape;3423;p23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23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23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23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7" name="Google Shape;3427;p23"/>
          <p:cNvGrpSpPr/>
          <p:nvPr/>
        </p:nvGrpSpPr>
        <p:grpSpPr>
          <a:xfrm flipH="1" rot="10800000">
            <a:off x="4113667" y="384175"/>
            <a:ext cx="56075" cy="56075"/>
            <a:chOff x="327875" y="5038950"/>
            <a:chExt cx="56075" cy="56075"/>
          </a:xfrm>
        </p:grpSpPr>
        <p:sp>
          <p:nvSpPr>
            <p:cNvPr id="3428" name="Google Shape;3428;p23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3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3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3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3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3" name="Google Shape;3433;p23"/>
          <p:cNvSpPr/>
          <p:nvPr/>
        </p:nvSpPr>
        <p:spPr>
          <a:xfrm flipH="1" rot="10800000">
            <a:off x="4657917" y="-2030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4" name="Google Shape;3434;p23"/>
          <p:cNvSpPr/>
          <p:nvPr/>
        </p:nvSpPr>
        <p:spPr>
          <a:xfrm rot="-3850221">
            <a:off x="7246718" y="4317140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5" name="Google Shape;3435;p23"/>
          <p:cNvGrpSpPr/>
          <p:nvPr/>
        </p:nvGrpSpPr>
        <p:grpSpPr>
          <a:xfrm rot="-5994923">
            <a:off x="7222778" y="4301837"/>
            <a:ext cx="69589" cy="73625"/>
            <a:chOff x="175149" y="495436"/>
            <a:chExt cx="69586" cy="73623"/>
          </a:xfrm>
        </p:grpSpPr>
        <p:sp>
          <p:nvSpPr>
            <p:cNvPr id="3436" name="Google Shape;3436;p23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3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8" name="Google Shape;3438;p23"/>
          <p:cNvGrpSpPr/>
          <p:nvPr/>
        </p:nvGrpSpPr>
        <p:grpSpPr>
          <a:xfrm rot="-5994923">
            <a:off x="7499935" y="4381289"/>
            <a:ext cx="35280" cy="33989"/>
            <a:chOff x="88792" y="761095"/>
            <a:chExt cx="35279" cy="33988"/>
          </a:xfrm>
        </p:grpSpPr>
        <p:sp>
          <p:nvSpPr>
            <p:cNvPr id="3439" name="Google Shape;3439;p23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3"/>
            <p:cNvSpPr/>
            <p:nvPr/>
          </p:nvSpPr>
          <p:spPr>
            <a:xfrm rot="2144809">
              <a:off x="98047" y="779509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3"/>
            <p:cNvSpPr/>
            <p:nvPr/>
          </p:nvSpPr>
          <p:spPr>
            <a:xfrm rot="2144809">
              <a:off x="97925" y="771111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2" name="Google Shape;3442;p23"/>
          <p:cNvGrpSpPr/>
          <p:nvPr/>
        </p:nvGrpSpPr>
        <p:grpSpPr>
          <a:xfrm rot="-3850221">
            <a:off x="6990966" y="4420935"/>
            <a:ext cx="55825" cy="44400"/>
            <a:chOff x="8347600" y="1441475"/>
            <a:chExt cx="55825" cy="44400"/>
          </a:xfrm>
        </p:grpSpPr>
        <p:sp>
          <p:nvSpPr>
            <p:cNvPr id="3443" name="Google Shape;3443;p23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3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3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6" name="Google Shape;3446;p23"/>
          <p:cNvSpPr/>
          <p:nvPr/>
        </p:nvSpPr>
        <p:spPr>
          <a:xfrm rot="-3850221">
            <a:off x="7233148" y="4791960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7" name="Google Shape;3447;p23"/>
          <p:cNvSpPr/>
          <p:nvPr/>
        </p:nvSpPr>
        <p:spPr>
          <a:xfrm rot="-3850221">
            <a:off x="6957440" y="4205223"/>
            <a:ext cx="26675" cy="22525"/>
          </a:xfrm>
          <a:custGeom>
            <a:rect b="b" l="l" r="r" t="t"/>
            <a:pathLst>
              <a:path extrusionOk="0" h="901" w="1067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8" name="Google Shape;3448;p23"/>
          <p:cNvSpPr/>
          <p:nvPr/>
        </p:nvSpPr>
        <p:spPr>
          <a:xfrm rot="-3850221">
            <a:off x="7053542" y="3902491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23"/>
          <p:cNvSpPr/>
          <p:nvPr/>
        </p:nvSpPr>
        <p:spPr>
          <a:xfrm rot="-3850221">
            <a:off x="9043817" y="4721658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0" name="Google Shape;3450;p23"/>
          <p:cNvSpPr/>
          <p:nvPr/>
        </p:nvSpPr>
        <p:spPr>
          <a:xfrm rot="-3850221">
            <a:off x="7460295" y="4713347"/>
            <a:ext cx="72201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1" name="Google Shape;3451;p23"/>
          <p:cNvSpPr/>
          <p:nvPr/>
        </p:nvSpPr>
        <p:spPr>
          <a:xfrm rot="10800000">
            <a:off x="6233471" y="3964231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10">
    <p:spTree>
      <p:nvGrpSpPr>
        <p:cNvPr id="3452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" name="Google Shape;3453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54" name="Google Shape;3454;p24"/>
          <p:cNvSpPr txBox="1"/>
          <p:nvPr>
            <p:ph idx="1" type="body"/>
          </p:nvPr>
        </p:nvSpPr>
        <p:spPr>
          <a:xfrm>
            <a:off x="720000" y="1579800"/>
            <a:ext cx="3882000" cy="29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55" name="Google Shape;3455;p24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6" name="Google Shape;3456;p24"/>
          <p:cNvGrpSpPr/>
          <p:nvPr/>
        </p:nvGrpSpPr>
        <p:grpSpPr>
          <a:xfrm>
            <a:off x="5443088" y="137700"/>
            <a:ext cx="3693604" cy="2650488"/>
            <a:chOff x="5443088" y="137700"/>
            <a:chExt cx="3693604" cy="2650488"/>
          </a:xfrm>
        </p:grpSpPr>
        <p:grpSp>
          <p:nvGrpSpPr>
            <p:cNvPr id="3457" name="Google Shape;3457;p24"/>
            <p:cNvGrpSpPr/>
            <p:nvPr/>
          </p:nvGrpSpPr>
          <p:grpSpPr>
            <a:xfrm>
              <a:off x="7341688" y="754000"/>
              <a:ext cx="27650" cy="21975"/>
              <a:chOff x="8820375" y="1023600"/>
              <a:chExt cx="27650" cy="21975"/>
            </a:xfrm>
          </p:grpSpPr>
          <p:sp>
            <p:nvSpPr>
              <p:cNvPr id="3458" name="Google Shape;3458;p2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2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2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1" name="Google Shape;3461;p24"/>
            <p:cNvGrpSpPr/>
            <p:nvPr/>
          </p:nvGrpSpPr>
          <p:grpSpPr>
            <a:xfrm>
              <a:off x="7988688" y="1072150"/>
              <a:ext cx="55825" cy="44400"/>
              <a:chOff x="8347600" y="1441475"/>
              <a:chExt cx="55825" cy="44400"/>
            </a:xfrm>
          </p:grpSpPr>
          <p:sp>
            <p:nvSpPr>
              <p:cNvPr id="3462" name="Google Shape;3462;p24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24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24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5" name="Google Shape;3465;p24"/>
            <p:cNvGrpSpPr/>
            <p:nvPr/>
          </p:nvGrpSpPr>
          <p:grpSpPr>
            <a:xfrm>
              <a:off x="7958500" y="250875"/>
              <a:ext cx="80675" cy="73725"/>
              <a:chOff x="7502975" y="324575"/>
              <a:chExt cx="80675" cy="73725"/>
            </a:xfrm>
          </p:grpSpPr>
          <p:sp>
            <p:nvSpPr>
              <p:cNvPr id="3466" name="Google Shape;3466;p24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24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24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24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24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71" name="Google Shape;3471;p24"/>
            <p:cNvSpPr/>
            <p:nvPr/>
          </p:nvSpPr>
          <p:spPr>
            <a:xfrm>
              <a:off x="8713538" y="12479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4"/>
            <p:cNvSpPr/>
            <p:nvPr/>
          </p:nvSpPr>
          <p:spPr>
            <a:xfrm>
              <a:off x="8404975" y="1377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3" name="Google Shape;3473;p24"/>
            <p:cNvGrpSpPr/>
            <p:nvPr/>
          </p:nvGrpSpPr>
          <p:grpSpPr>
            <a:xfrm>
              <a:off x="8374750" y="1202475"/>
              <a:ext cx="162450" cy="154525"/>
              <a:chOff x="8676550" y="247000"/>
              <a:chExt cx="162450" cy="154525"/>
            </a:xfrm>
          </p:grpSpPr>
          <p:sp>
            <p:nvSpPr>
              <p:cNvPr id="3474" name="Google Shape;3474;p24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24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24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24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8" name="Google Shape;3478;p24"/>
            <p:cNvGrpSpPr/>
            <p:nvPr/>
          </p:nvGrpSpPr>
          <p:grpSpPr>
            <a:xfrm>
              <a:off x="8143738" y="853400"/>
              <a:ext cx="71100" cy="74200"/>
              <a:chOff x="8502650" y="1222725"/>
              <a:chExt cx="71100" cy="74200"/>
            </a:xfrm>
          </p:grpSpPr>
          <p:sp>
            <p:nvSpPr>
              <p:cNvPr id="3479" name="Google Shape;3479;p24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24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24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24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3" name="Google Shape;3483;p24"/>
            <p:cNvGrpSpPr/>
            <p:nvPr/>
          </p:nvGrpSpPr>
          <p:grpSpPr>
            <a:xfrm>
              <a:off x="7614488" y="168813"/>
              <a:ext cx="157250" cy="160550"/>
              <a:chOff x="7568050" y="747400"/>
              <a:chExt cx="157250" cy="160550"/>
            </a:xfrm>
          </p:grpSpPr>
          <p:sp>
            <p:nvSpPr>
              <p:cNvPr id="3484" name="Google Shape;3484;p24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24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24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24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8" name="Google Shape;3488;p24"/>
            <p:cNvGrpSpPr/>
            <p:nvPr/>
          </p:nvGrpSpPr>
          <p:grpSpPr>
            <a:xfrm>
              <a:off x="7609975" y="1053038"/>
              <a:ext cx="32825" cy="22950"/>
              <a:chOff x="8097425" y="1383825"/>
              <a:chExt cx="32825" cy="22950"/>
            </a:xfrm>
          </p:grpSpPr>
          <p:sp>
            <p:nvSpPr>
              <p:cNvPr id="3489" name="Google Shape;3489;p24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24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24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24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93" name="Google Shape;3493;p24"/>
            <p:cNvGrpSpPr/>
            <p:nvPr/>
          </p:nvGrpSpPr>
          <p:grpSpPr>
            <a:xfrm>
              <a:off x="8692625" y="966900"/>
              <a:ext cx="115950" cy="86125"/>
              <a:chOff x="8839525" y="1569650"/>
              <a:chExt cx="115950" cy="86125"/>
            </a:xfrm>
          </p:grpSpPr>
          <p:sp>
            <p:nvSpPr>
              <p:cNvPr id="3494" name="Google Shape;3494;p24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24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96" name="Google Shape;3496;p24"/>
            <p:cNvSpPr/>
            <p:nvPr/>
          </p:nvSpPr>
          <p:spPr>
            <a:xfrm>
              <a:off x="8840375" y="15808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4"/>
            <p:cNvSpPr/>
            <p:nvPr/>
          </p:nvSpPr>
          <p:spPr>
            <a:xfrm>
              <a:off x="7703938" y="635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4"/>
            <p:cNvSpPr/>
            <p:nvPr/>
          </p:nvSpPr>
          <p:spPr>
            <a:xfrm>
              <a:off x="8433538" y="893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4"/>
            <p:cNvSpPr/>
            <p:nvPr/>
          </p:nvSpPr>
          <p:spPr>
            <a:xfrm>
              <a:off x="8177613" y="13477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4"/>
            <p:cNvSpPr/>
            <p:nvPr/>
          </p:nvSpPr>
          <p:spPr>
            <a:xfrm>
              <a:off x="7761163" y="12024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4"/>
            <p:cNvSpPr/>
            <p:nvPr/>
          </p:nvSpPr>
          <p:spPr>
            <a:xfrm>
              <a:off x="7902625" y="5496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4"/>
            <p:cNvSpPr/>
            <p:nvPr/>
          </p:nvSpPr>
          <p:spPr>
            <a:xfrm>
              <a:off x="8601538" y="14352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4"/>
            <p:cNvSpPr/>
            <p:nvPr/>
          </p:nvSpPr>
          <p:spPr>
            <a:xfrm>
              <a:off x="8344150" y="324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4"/>
            <p:cNvSpPr/>
            <p:nvPr/>
          </p:nvSpPr>
          <p:spPr>
            <a:xfrm>
              <a:off x="8350425" y="3148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4"/>
            <p:cNvSpPr/>
            <p:nvPr/>
          </p:nvSpPr>
          <p:spPr>
            <a:xfrm>
              <a:off x="8631350" y="6363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4"/>
            <p:cNvSpPr/>
            <p:nvPr/>
          </p:nvSpPr>
          <p:spPr>
            <a:xfrm>
              <a:off x="8344150" y="247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4"/>
            <p:cNvSpPr/>
            <p:nvPr/>
          </p:nvSpPr>
          <p:spPr>
            <a:xfrm>
              <a:off x="8287275" y="5162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4"/>
            <p:cNvSpPr/>
            <p:nvPr/>
          </p:nvSpPr>
          <p:spPr>
            <a:xfrm flipH="1">
              <a:off x="7828775" y="8455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4"/>
            <p:cNvSpPr/>
            <p:nvPr/>
          </p:nvSpPr>
          <p:spPr>
            <a:xfrm flipH="1">
              <a:off x="7489650" y="2356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4"/>
            <p:cNvSpPr/>
            <p:nvPr/>
          </p:nvSpPr>
          <p:spPr>
            <a:xfrm flipH="1">
              <a:off x="7588375" y="4759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4"/>
            <p:cNvSpPr/>
            <p:nvPr/>
          </p:nvSpPr>
          <p:spPr>
            <a:xfrm flipH="1">
              <a:off x="9030325" y="1673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4"/>
            <p:cNvSpPr/>
            <p:nvPr/>
          </p:nvSpPr>
          <p:spPr>
            <a:xfrm>
              <a:off x="9034663" y="14709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4"/>
            <p:cNvSpPr/>
            <p:nvPr/>
          </p:nvSpPr>
          <p:spPr>
            <a:xfrm>
              <a:off x="8450750" y="349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4"/>
            <p:cNvSpPr/>
            <p:nvPr/>
          </p:nvSpPr>
          <p:spPr>
            <a:xfrm rot="10800000">
              <a:off x="7605338" y="14498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15" name="Google Shape;3515;p24"/>
            <p:cNvGrpSpPr/>
            <p:nvPr/>
          </p:nvGrpSpPr>
          <p:grpSpPr>
            <a:xfrm rot="10800000">
              <a:off x="8049525" y="2065863"/>
              <a:ext cx="76300" cy="134575"/>
              <a:chOff x="8292650" y="153875"/>
              <a:chExt cx="76300" cy="134575"/>
            </a:xfrm>
          </p:grpSpPr>
          <p:sp>
            <p:nvSpPr>
              <p:cNvPr id="3516" name="Google Shape;3516;p24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24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24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19" name="Google Shape;3519;p24"/>
            <p:cNvSpPr/>
            <p:nvPr/>
          </p:nvSpPr>
          <p:spPr>
            <a:xfrm rot="10800000">
              <a:off x="8278025" y="18905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4"/>
            <p:cNvSpPr/>
            <p:nvPr/>
          </p:nvSpPr>
          <p:spPr>
            <a:xfrm rot="10800000">
              <a:off x="8182450" y="16175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1" name="Google Shape;3521;p24"/>
            <p:cNvGrpSpPr/>
            <p:nvPr/>
          </p:nvGrpSpPr>
          <p:grpSpPr>
            <a:xfrm flipH="1" rot="10800000">
              <a:off x="7553750" y="1738650"/>
              <a:ext cx="39675" cy="33500"/>
              <a:chOff x="1171975" y="3874200"/>
              <a:chExt cx="39675" cy="33500"/>
            </a:xfrm>
          </p:grpSpPr>
          <p:sp>
            <p:nvSpPr>
              <p:cNvPr id="3522" name="Google Shape;3522;p2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2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2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2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2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27" name="Google Shape;3527;p24"/>
            <p:cNvSpPr/>
            <p:nvPr/>
          </p:nvSpPr>
          <p:spPr>
            <a:xfrm rot="10800000">
              <a:off x="7882475" y="18353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4"/>
            <p:cNvSpPr/>
            <p:nvPr/>
          </p:nvSpPr>
          <p:spPr>
            <a:xfrm rot="10800000">
              <a:off x="7593425" y="7190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9" name="Google Shape;3529;p24"/>
            <p:cNvGrpSpPr/>
            <p:nvPr/>
          </p:nvGrpSpPr>
          <p:grpSpPr>
            <a:xfrm flipH="1" rot="10800000">
              <a:off x="7481525" y="1180738"/>
              <a:ext cx="33675" cy="35675"/>
              <a:chOff x="4304250" y="4768863"/>
              <a:chExt cx="33675" cy="35675"/>
            </a:xfrm>
          </p:grpSpPr>
          <p:sp>
            <p:nvSpPr>
              <p:cNvPr id="3530" name="Google Shape;3530;p2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2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2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33" name="Google Shape;3533;p24"/>
            <p:cNvGrpSpPr/>
            <p:nvPr/>
          </p:nvGrpSpPr>
          <p:grpSpPr>
            <a:xfrm flipH="1" rot="10800000">
              <a:off x="7811100" y="1484438"/>
              <a:ext cx="123900" cy="117750"/>
              <a:chOff x="4877375" y="4089763"/>
              <a:chExt cx="123900" cy="117750"/>
            </a:xfrm>
          </p:grpSpPr>
          <p:sp>
            <p:nvSpPr>
              <p:cNvPr id="3534" name="Google Shape;3534;p2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2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2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2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2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39" name="Google Shape;3539;p24"/>
            <p:cNvSpPr/>
            <p:nvPr/>
          </p:nvSpPr>
          <p:spPr>
            <a:xfrm rot="10800000">
              <a:off x="8484388" y="17105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40" name="Google Shape;3540;p24"/>
            <p:cNvGrpSpPr/>
            <p:nvPr/>
          </p:nvGrpSpPr>
          <p:grpSpPr>
            <a:xfrm rot="-9237154">
              <a:off x="7309772" y="282478"/>
              <a:ext cx="28474" cy="22299"/>
              <a:chOff x="117600" y="5032275"/>
              <a:chExt cx="28475" cy="22300"/>
            </a:xfrm>
          </p:grpSpPr>
          <p:sp>
            <p:nvSpPr>
              <p:cNvPr id="3541" name="Google Shape;3541;p2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2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2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2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5" name="Google Shape;3545;p24"/>
            <p:cNvGrpSpPr/>
            <p:nvPr/>
          </p:nvGrpSpPr>
          <p:grpSpPr>
            <a:xfrm rot="-9237154">
              <a:off x="6328569" y="182704"/>
              <a:ext cx="29274" cy="35824"/>
              <a:chOff x="7298175" y="170300"/>
              <a:chExt cx="29275" cy="35825"/>
            </a:xfrm>
          </p:grpSpPr>
          <p:sp>
            <p:nvSpPr>
              <p:cNvPr id="3546" name="Google Shape;3546;p2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2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2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2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50" name="Google Shape;3550;p24"/>
            <p:cNvSpPr/>
            <p:nvPr/>
          </p:nvSpPr>
          <p:spPr>
            <a:xfrm flipH="1" rot="-9237154">
              <a:off x="6798856" y="380786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4"/>
            <p:cNvSpPr/>
            <p:nvPr/>
          </p:nvSpPr>
          <p:spPr>
            <a:xfrm flipH="1" rot="-9237154">
              <a:off x="6794126" y="364940"/>
              <a:ext cx="30124" cy="21824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4"/>
            <p:cNvSpPr/>
            <p:nvPr/>
          </p:nvSpPr>
          <p:spPr>
            <a:xfrm flipH="1" rot="-9237154">
              <a:off x="6876820" y="2900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3" name="Google Shape;3553;p24"/>
            <p:cNvGrpSpPr/>
            <p:nvPr/>
          </p:nvGrpSpPr>
          <p:grpSpPr>
            <a:xfrm rot="-9237154">
              <a:off x="6419766" y="380194"/>
              <a:ext cx="40749" cy="29849"/>
              <a:chOff x="923425" y="4869400"/>
              <a:chExt cx="40750" cy="29850"/>
            </a:xfrm>
          </p:grpSpPr>
          <p:sp>
            <p:nvSpPr>
              <p:cNvPr id="3554" name="Google Shape;3554;p2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2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2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57" name="Google Shape;3557;p24"/>
            <p:cNvSpPr/>
            <p:nvPr/>
          </p:nvSpPr>
          <p:spPr>
            <a:xfrm flipH="1" rot="-9237154">
              <a:off x="6900054" y="90952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8" name="Google Shape;3558;p24"/>
            <p:cNvGrpSpPr/>
            <p:nvPr/>
          </p:nvGrpSpPr>
          <p:grpSpPr>
            <a:xfrm rot="-9237154">
              <a:off x="6815304" y="557346"/>
              <a:ext cx="203468" cy="175544"/>
              <a:chOff x="292325" y="4360000"/>
              <a:chExt cx="203475" cy="175550"/>
            </a:xfrm>
          </p:grpSpPr>
          <p:sp>
            <p:nvSpPr>
              <p:cNvPr id="3559" name="Google Shape;3559;p2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2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2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2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3" name="Google Shape;3563;p24"/>
            <p:cNvGrpSpPr/>
            <p:nvPr/>
          </p:nvGrpSpPr>
          <p:grpSpPr>
            <a:xfrm rot="-9237154">
              <a:off x="6330752" y="519579"/>
              <a:ext cx="89172" cy="75222"/>
              <a:chOff x="645875" y="4874950"/>
              <a:chExt cx="89175" cy="75225"/>
            </a:xfrm>
          </p:grpSpPr>
          <p:sp>
            <p:nvSpPr>
              <p:cNvPr id="3564" name="Google Shape;3564;p2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2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2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2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2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9" name="Google Shape;3569;p24"/>
            <p:cNvGrpSpPr/>
            <p:nvPr/>
          </p:nvGrpSpPr>
          <p:grpSpPr>
            <a:xfrm rot="-9237154">
              <a:off x="5761298" y="1161915"/>
              <a:ext cx="39674" cy="33499"/>
              <a:chOff x="1171975" y="3874200"/>
              <a:chExt cx="39675" cy="33500"/>
            </a:xfrm>
          </p:grpSpPr>
          <p:sp>
            <p:nvSpPr>
              <p:cNvPr id="3570" name="Google Shape;3570;p2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2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2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2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2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5" name="Google Shape;3575;p24"/>
            <p:cNvGrpSpPr/>
            <p:nvPr/>
          </p:nvGrpSpPr>
          <p:grpSpPr>
            <a:xfrm rot="-9237154">
              <a:off x="6973537" y="183405"/>
              <a:ext cx="45398" cy="34424"/>
              <a:chOff x="89450" y="4246250"/>
              <a:chExt cx="45400" cy="34425"/>
            </a:xfrm>
          </p:grpSpPr>
          <p:sp>
            <p:nvSpPr>
              <p:cNvPr id="3576" name="Google Shape;3576;p2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2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2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9" name="Google Shape;3579;p24"/>
            <p:cNvGrpSpPr/>
            <p:nvPr/>
          </p:nvGrpSpPr>
          <p:grpSpPr>
            <a:xfrm rot="-9237154">
              <a:off x="6972305" y="974133"/>
              <a:ext cx="47873" cy="30924"/>
              <a:chOff x="194175" y="4477025"/>
              <a:chExt cx="47875" cy="30925"/>
            </a:xfrm>
          </p:grpSpPr>
          <p:sp>
            <p:nvSpPr>
              <p:cNvPr id="3580" name="Google Shape;3580;p2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2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2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2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2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2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86" name="Google Shape;3586;p24"/>
            <p:cNvGrpSpPr/>
            <p:nvPr/>
          </p:nvGrpSpPr>
          <p:grpSpPr>
            <a:xfrm rot="-9237154">
              <a:off x="6493845" y="778254"/>
              <a:ext cx="44323" cy="58423"/>
              <a:chOff x="672400" y="4517950"/>
              <a:chExt cx="44325" cy="58425"/>
            </a:xfrm>
          </p:grpSpPr>
          <p:sp>
            <p:nvSpPr>
              <p:cNvPr id="3587" name="Google Shape;3587;p2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2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2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2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2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2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3" name="Google Shape;3593;p24"/>
            <p:cNvGrpSpPr/>
            <p:nvPr/>
          </p:nvGrpSpPr>
          <p:grpSpPr>
            <a:xfrm rot="-9237154">
              <a:off x="6675597" y="943132"/>
              <a:ext cx="78772" cy="92922"/>
              <a:chOff x="319125" y="4619225"/>
              <a:chExt cx="78775" cy="92925"/>
            </a:xfrm>
          </p:grpSpPr>
          <p:sp>
            <p:nvSpPr>
              <p:cNvPr id="3594" name="Google Shape;3594;p2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2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2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2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8" name="Google Shape;3598;p24"/>
            <p:cNvGrpSpPr/>
            <p:nvPr/>
          </p:nvGrpSpPr>
          <p:grpSpPr>
            <a:xfrm rot="-9237154">
              <a:off x="7096669" y="815607"/>
              <a:ext cx="56073" cy="56073"/>
              <a:chOff x="327875" y="5038950"/>
              <a:chExt cx="56075" cy="56075"/>
            </a:xfrm>
          </p:grpSpPr>
          <p:sp>
            <p:nvSpPr>
              <p:cNvPr id="3599" name="Google Shape;3599;p2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2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2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2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2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4" name="Google Shape;3604;p24"/>
            <p:cNvGrpSpPr/>
            <p:nvPr/>
          </p:nvGrpSpPr>
          <p:grpSpPr>
            <a:xfrm rot="-9237154">
              <a:off x="7235740" y="995809"/>
              <a:ext cx="54698" cy="76572"/>
              <a:chOff x="433700" y="4770875"/>
              <a:chExt cx="54700" cy="76575"/>
            </a:xfrm>
          </p:grpSpPr>
          <p:sp>
            <p:nvSpPr>
              <p:cNvPr id="3605" name="Google Shape;3605;p2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2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2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2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2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10" name="Google Shape;3610;p24"/>
            <p:cNvSpPr/>
            <p:nvPr/>
          </p:nvSpPr>
          <p:spPr>
            <a:xfrm flipH="1" rot="-9237154">
              <a:off x="6654579" y="2382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4"/>
            <p:cNvSpPr/>
            <p:nvPr/>
          </p:nvSpPr>
          <p:spPr>
            <a:xfrm flipH="1" rot="-9237154">
              <a:off x="6568122" y="554876"/>
              <a:ext cx="31999" cy="26774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4"/>
            <p:cNvSpPr/>
            <p:nvPr/>
          </p:nvSpPr>
          <p:spPr>
            <a:xfrm flipH="1" rot="-9237154">
              <a:off x="6108566" y="1038112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4"/>
            <p:cNvSpPr/>
            <p:nvPr/>
          </p:nvSpPr>
          <p:spPr>
            <a:xfrm flipH="1" rot="-9237154">
              <a:off x="5917185" y="876519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4"/>
            <p:cNvSpPr/>
            <p:nvPr/>
          </p:nvSpPr>
          <p:spPr>
            <a:xfrm flipH="1" rot="-9237154">
              <a:off x="5445924" y="1109505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4"/>
            <p:cNvSpPr/>
            <p:nvPr/>
          </p:nvSpPr>
          <p:spPr>
            <a:xfrm flipH="1" rot="-9237154">
              <a:off x="6367623" y="998966"/>
              <a:ext cx="83197" cy="70248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4"/>
            <p:cNvSpPr/>
            <p:nvPr/>
          </p:nvSpPr>
          <p:spPr>
            <a:xfrm flipH="1" rot="-9237154">
              <a:off x="7239862" y="525316"/>
              <a:ext cx="75572" cy="63748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17" name="Google Shape;3617;p24"/>
            <p:cNvGrpSpPr/>
            <p:nvPr/>
          </p:nvGrpSpPr>
          <p:grpSpPr>
            <a:xfrm rot="-9237154">
              <a:off x="6076450" y="693706"/>
              <a:ext cx="33674" cy="35674"/>
              <a:chOff x="4304250" y="4768863"/>
              <a:chExt cx="33675" cy="35675"/>
            </a:xfrm>
          </p:grpSpPr>
          <p:sp>
            <p:nvSpPr>
              <p:cNvPr id="3618" name="Google Shape;3618;p2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2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2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1" name="Google Shape;3621;p24"/>
            <p:cNvGrpSpPr/>
            <p:nvPr/>
          </p:nvGrpSpPr>
          <p:grpSpPr>
            <a:xfrm rot="-9237154">
              <a:off x="5543360" y="797857"/>
              <a:ext cx="123896" cy="117746"/>
              <a:chOff x="4877375" y="4089763"/>
              <a:chExt cx="123900" cy="117750"/>
            </a:xfrm>
          </p:grpSpPr>
          <p:sp>
            <p:nvSpPr>
              <p:cNvPr id="3622" name="Google Shape;3622;p2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2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2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2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2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27" name="Google Shape;3627;p24"/>
            <p:cNvSpPr/>
            <p:nvPr/>
          </p:nvSpPr>
          <p:spPr>
            <a:xfrm rot="10800000">
              <a:off x="5954700" y="4169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28" name="Google Shape;3628;p24"/>
            <p:cNvGrpSpPr/>
            <p:nvPr/>
          </p:nvGrpSpPr>
          <p:grpSpPr>
            <a:xfrm flipH="1" rot="10800000">
              <a:off x="8660917" y="2091888"/>
              <a:ext cx="55825" cy="44400"/>
              <a:chOff x="8347600" y="1441475"/>
              <a:chExt cx="55825" cy="44400"/>
            </a:xfrm>
          </p:grpSpPr>
          <p:sp>
            <p:nvSpPr>
              <p:cNvPr id="3629" name="Google Shape;3629;p24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24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24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2" name="Google Shape;3632;p24"/>
            <p:cNvGrpSpPr/>
            <p:nvPr/>
          </p:nvGrpSpPr>
          <p:grpSpPr>
            <a:xfrm flipH="1" rot="10800000">
              <a:off x="8798817" y="1869325"/>
              <a:ext cx="162450" cy="154525"/>
              <a:chOff x="8676550" y="247000"/>
              <a:chExt cx="162450" cy="154525"/>
            </a:xfrm>
          </p:grpSpPr>
          <p:sp>
            <p:nvSpPr>
              <p:cNvPr id="3633" name="Google Shape;3633;p24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24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24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24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7" name="Google Shape;3637;p24"/>
            <p:cNvGrpSpPr/>
            <p:nvPr/>
          </p:nvGrpSpPr>
          <p:grpSpPr>
            <a:xfrm flipH="1" rot="10800000">
              <a:off x="9044567" y="2280838"/>
              <a:ext cx="71100" cy="74200"/>
              <a:chOff x="8502650" y="1222725"/>
              <a:chExt cx="71100" cy="74200"/>
            </a:xfrm>
          </p:grpSpPr>
          <p:sp>
            <p:nvSpPr>
              <p:cNvPr id="3638" name="Google Shape;3638;p24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24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24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24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42" name="Google Shape;3642;p24"/>
            <p:cNvSpPr/>
            <p:nvPr/>
          </p:nvSpPr>
          <p:spPr>
            <a:xfrm flipH="1" rot="10800000">
              <a:off x="9022367" y="26638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4"/>
            <p:cNvSpPr/>
            <p:nvPr/>
          </p:nvSpPr>
          <p:spPr>
            <a:xfrm rot="10800000">
              <a:off x="8729605" y="2324563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4"/>
            <p:cNvSpPr/>
            <p:nvPr/>
          </p:nvSpPr>
          <p:spPr>
            <a:xfrm flipH="1" rot="8655191">
              <a:off x="8374823" y="2292805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p25"/>
          <p:cNvSpPr txBox="1"/>
          <p:nvPr>
            <p:ph type="title"/>
          </p:nvPr>
        </p:nvSpPr>
        <p:spPr>
          <a:xfrm>
            <a:off x="720000" y="276525"/>
            <a:ext cx="41376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47" name="Google Shape;3647;p25"/>
          <p:cNvSpPr txBox="1"/>
          <p:nvPr>
            <p:ph idx="1" type="subTitle"/>
          </p:nvPr>
        </p:nvSpPr>
        <p:spPr>
          <a:xfrm>
            <a:off x="720000" y="2422947"/>
            <a:ext cx="3143700" cy="1027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8" name="Google Shape;3648;p25"/>
          <p:cNvSpPr txBox="1"/>
          <p:nvPr>
            <p:ph idx="2" type="subTitle"/>
          </p:nvPr>
        </p:nvSpPr>
        <p:spPr>
          <a:xfrm>
            <a:off x="720000" y="4295350"/>
            <a:ext cx="31437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9" name="Google Shape;3649;p25"/>
          <p:cNvSpPr/>
          <p:nvPr/>
        </p:nvSpPr>
        <p:spPr>
          <a:xfrm>
            <a:off x="7998225" y="3850975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0" name="Google Shape;3650;p25"/>
          <p:cNvSpPr/>
          <p:nvPr/>
        </p:nvSpPr>
        <p:spPr>
          <a:xfrm>
            <a:off x="7385338" y="3382438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1" name="Google Shape;3651;p25"/>
          <p:cNvSpPr/>
          <p:nvPr/>
        </p:nvSpPr>
        <p:spPr>
          <a:xfrm>
            <a:off x="8759650" y="4456025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2" name="Google Shape;3652;p25"/>
          <p:cNvSpPr/>
          <p:nvPr/>
        </p:nvSpPr>
        <p:spPr>
          <a:xfrm>
            <a:off x="8407200" y="46153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3" name="Google Shape;3653;p25"/>
          <p:cNvSpPr/>
          <p:nvPr/>
        </p:nvSpPr>
        <p:spPr>
          <a:xfrm>
            <a:off x="8264200" y="3361400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4" name="Google Shape;3654;p25"/>
          <p:cNvGrpSpPr/>
          <p:nvPr/>
        </p:nvGrpSpPr>
        <p:grpSpPr>
          <a:xfrm>
            <a:off x="6743600" y="2287988"/>
            <a:ext cx="76300" cy="134575"/>
            <a:chOff x="8292650" y="153875"/>
            <a:chExt cx="76300" cy="134575"/>
          </a:xfrm>
        </p:grpSpPr>
        <p:sp>
          <p:nvSpPr>
            <p:cNvPr id="3655" name="Google Shape;3655;p25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5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5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8" name="Google Shape;3658;p25"/>
          <p:cNvGrpSpPr/>
          <p:nvPr/>
        </p:nvGrpSpPr>
        <p:grpSpPr>
          <a:xfrm>
            <a:off x="6978438" y="3161825"/>
            <a:ext cx="27650" cy="21975"/>
            <a:chOff x="8820375" y="1023600"/>
            <a:chExt cx="27650" cy="21975"/>
          </a:xfrm>
        </p:grpSpPr>
        <p:sp>
          <p:nvSpPr>
            <p:cNvPr id="3659" name="Google Shape;3659;p2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5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5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4" name="Google Shape;3664;p25"/>
          <p:cNvGrpSpPr/>
          <p:nvPr/>
        </p:nvGrpSpPr>
        <p:grpSpPr>
          <a:xfrm>
            <a:off x="8823588" y="1136675"/>
            <a:ext cx="55825" cy="44400"/>
            <a:chOff x="8347600" y="1441475"/>
            <a:chExt cx="55825" cy="44400"/>
          </a:xfrm>
        </p:grpSpPr>
        <p:sp>
          <p:nvSpPr>
            <p:cNvPr id="3665" name="Google Shape;3665;p2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8" name="Google Shape;3668;p25"/>
          <p:cNvSpPr/>
          <p:nvPr/>
        </p:nvSpPr>
        <p:spPr>
          <a:xfrm>
            <a:off x="8552075" y="4140238"/>
            <a:ext cx="25" cy="25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9" name="Google Shape;3669;p25"/>
          <p:cNvSpPr/>
          <p:nvPr/>
        </p:nvSpPr>
        <p:spPr>
          <a:xfrm>
            <a:off x="8550175" y="4139413"/>
            <a:ext cx="550" cy="1125"/>
          </a:xfrm>
          <a:custGeom>
            <a:rect b="b" l="l" r="r" t="t"/>
            <a:pathLst>
              <a:path extrusionOk="0" h="45" w="22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0" name="Google Shape;3670;p25"/>
          <p:cNvGrpSpPr/>
          <p:nvPr/>
        </p:nvGrpSpPr>
        <p:grpSpPr>
          <a:xfrm>
            <a:off x="8512150" y="4124863"/>
            <a:ext cx="48150" cy="36350"/>
            <a:chOff x="8512150" y="4124863"/>
            <a:chExt cx="48150" cy="36350"/>
          </a:xfrm>
        </p:grpSpPr>
        <p:sp>
          <p:nvSpPr>
            <p:cNvPr id="3671" name="Google Shape;3671;p25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5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5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5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5" name="Google Shape;3675;p25"/>
          <p:cNvGrpSpPr/>
          <p:nvPr/>
        </p:nvGrpSpPr>
        <p:grpSpPr>
          <a:xfrm>
            <a:off x="6809738" y="1471625"/>
            <a:ext cx="162450" cy="154525"/>
            <a:chOff x="8676550" y="247000"/>
            <a:chExt cx="162450" cy="154525"/>
          </a:xfrm>
        </p:grpSpPr>
        <p:sp>
          <p:nvSpPr>
            <p:cNvPr id="3676" name="Google Shape;3676;p2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0" name="Google Shape;3680;p25"/>
          <p:cNvGrpSpPr/>
          <p:nvPr/>
        </p:nvGrpSpPr>
        <p:grpSpPr>
          <a:xfrm>
            <a:off x="8264200" y="271975"/>
            <a:ext cx="157250" cy="160550"/>
            <a:chOff x="7568050" y="747400"/>
            <a:chExt cx="157250" cy="160550"/>
          </a:xfrm>
        </p:grpSpPr>
        <p:sp>
          <p:nvSpPr>
            <p:cNvPr id="3681" name="Google Shape;3681;p2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5" name="Google Shape;3685;p25"/>
          <p:cNvGrpSpPr/>
          <p:nvPr/>
        </p:nvGrpSpPr>
        <p:grpSpPr>
          <a:xfrm>
            <a:off x="8444875" y="1117563"/>
            <a:ext cx="32825" cy="22950"/>
            <a:chOff x="8097425" y="1383825"/>
            <a:chExt cx="32825" cy="22950"/>
          </a:xfrm>
        </p:grpSpPr>
        <p:sp>
          <p:nvSpPr>
            <p:cNvPr id="3686" name="Google Shape;3686;p2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0" name="Google Shape;3690;p25"/>
          <p:cNvSpPr/>
          <p:nvPr/>
        </p:nvSpPr>
        <p:spPr>
          <a:xfrm>
            <a:off x="7157738" y="333922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1" name="Google Shape;3691;p25"/>
          <p:cNvSpPr/>
          <p:nvPr/>
        </p:nvSpPr>
        <p:spPr>
          <a:xfrm>
            <a:off x="7284888" y="213897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2" name="Google Shape;3692;p25"/>
          <p:cNvSpPr/>
          <p:nvPr/>
        </p:nvSpPr>
        <p:spPr>
          <a:xfrm>
            <a:off x="8517363" y="18927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3" name="Google Shape;3693;p25"/>
          <p:cNvSpPr/>
          <p:nvPr/>
        </p:nvSpPr>
        <p:spPr>
          <a:xfrm>
            <a:off x="7141688" y="3016700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4" name="Google Shape;3694;p25"/>
          <p:cNvSpPr/>
          <p:nvPr/>
        </p:nvSpPr>
        <p:spPr>
          <a:xfrm>
            <a:off x="8783913" y="1564675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5" name="Google Shape;3695;p25"/>
          <p:cNvSpPr/>
          <p:nvPr/>
        </p:nvSpPr>
        <p:spPr>
          <a:xfrm>
            <a:off x="6912563" y="3381975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6" name="Google Shape;3696;p25"/>
          <p:cNvSpPr/>
          <p:nvPr/>
        </p:nvSpPr>
        <p:spPr>
          <a:xfrm>
            <a:off x="8596063" y="1419400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7" name="Google Shape;3697;p25"/>
          <p:cNvSpPr/>
          <p:nvPr/>
        </p:nvSpPr>
        <p:spPr>
          <a:xfrm>
            <a:off x="6657350" y="1924588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p25"/>
          <p:cNvSpPr/>
          <p:nvPr/>
        </p:nvSpPr>
        <p:spPr>
          <a:xfrm>
            <a:off x="7046050" y="1993400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9" name="Google Shape;3699;p25"/>
          <p:cNvGrpSpPr/>
          <p:nvPr/>
        </p:nvGrpSpPr>
        <p:grpSpPr>
          <a:xfrm flipH="1">
            <a:off x="7795900" y="5029425"/>
            <a:ext cx="28475" cy="22300"/>
            <a:chOff x="117600" y="5032275"/>
            <a:chExt cx="28475" cy="22300"/>
          </a:xfrm>
        </p:grpSpPr>
        <p:sp>
          <p:nvSpPr>
            <p:cNvPr id="3700" name="Google Shape;3700;p25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5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5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5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4" name="Google Shape;3704;p25"/>
          <p:cNvSpPr/>
          <p:nvPr/>
        </p:nvSpPr>
        <p:spPr>
          <a:xfrm>
            <a:off x="7361075" y="2497225"/>
            <a:ext cx="25200" cy="20900"/>
          </a:xfrm>
          <a:custGeom>
            <a:rect b="b" l="l" r="r" t="t"/>
            <a:pathLst>
              <a:path extrusionOk="0" h="836" w="1008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5" name="Google Shape;3705;p25"/>
          <p:cNvSpPr/>
          <p:nvPr/>
        </p:nvSpPr>
        <p:spPr>
          <a:xfrm>
            <a:off x="8346375" y="4802313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25"/>
          <p:cNvSpPr/>
          <p:nvPr/>
        </p:nvSpPr>
        <p:spPr>
          <a:xfrm>
            <a:off x="8352650" y="4792463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25"/>
          <p:cNvSpPr/>
          <p:nvPr/>
        </p:nvSpPr>
        <p:spPr>
          <a:xfrm>
            <a:off x="8327225" y="4767238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p25"/>
          <p:cNvSpPr/>
          <p:nvPr/>
        </p:nvSpPr>
        <p:spPr>
          <a:xfrm>
            <a:off x="8345825" y="4800663"/>
            <a:ext cx="850" cy="575"/>
          </a:xfrm>
          <a:custGeom>
            <a:rect b="b" l="l" r="r" t="t"/>
            <a:pathLst>
              <a:path extrusionOk="0" h="23" w="34">
                <a:moveTo>
                  <a:pt x="33" y="0"/>
                </a:moveTo>
                <a:cubicBezTo>
                  <a:pt x="25" y="0"/>
                  <a:pt x="17" y="6"/>
                  <a:pt x="14" y="14"/>
                </a:cubicBezTo>
                <a:lnTo>
                  <a:pt x="14" y="14"/>
                </a:lnTo>
                <a:lnTo>
                  <a:pt x="33" y="0"/>
                </a:lnTo>
                <a:close/>
                <a:moveTo>
                  <a:pt x="14" y="14"/>
                </a:moveTo>
                <a:lnTo>
                  <a:pt x="0" y="22"/>
                </a:lnTo>
                <a:lnTo>
                  <a:pt x="11" y="22"/>
                </a:lnTo>
                <a:cubicBezTo>
                  <a:pt x="11" y="19"/>
                  <a:pt x="12" y="16"/>
                  <a:pt x="14" y="1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p25"/>
          <p:cNvSpPr/>
          <p:nvPr/>
        </p:nvSpPr>
        <p:spPr>
          <a:xfrm>
            <a:off x="8354300" y="4780163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25"/>
          <p:cNvSpPr/>
          <p:nvPr/>
        </p:nvSpPr>
        <p:spPr>
          <a:xfrm>
            <a:off x="8334075" y="4775313"/>
            <a:ext cx="21900" cy="28650"/>
          </a:xfrm>
          <a:custGeom>
            <a:rect b="b" l="l" r="r" t="t"/>
            <a:pathLst>
              <a:path extrusionOk="0" h="1146" w="876">
                <a:moveTo>
                  <a:pt x="607" y="0"/>
                </a:moveTo>
                <a:cubicBezTo>
                  <a:pt x="593" y="0"/>
                  <a:pt x="580" y="3"/>
                  <a:pt x="569" y="8"/>
                </a:cubicBezTo>
                <a:lnTo>
                  <a:pt x="547" y="8"/>
                </a:lnTo>
                <a:cubicBezTo>
                  <a:pt x="525" y="8"/>
                  <a:pt x="514" y="19"/>
                  <a:pt x="492" y="41"/>
                </a:cubicBezTo>
                <a:cubicBezTo>
                  <a:pt x="481" y="52"/>
                  <a:pt x="470" y="74"/>
                  <a:pt x="459" y="96"/>
                </a:cubicBezTo>
                <a:cubicBezTo>
                  <a:pt x="438" y="129"/>
                  <a:pt x="405" y="161"/>
                  <a:pt x="372" y="194"/>
                </a:cubicBezTo>
                <a:cubicBezTo>
                  <a:pt x="339" y="216"/>
                  <a:pt x="306" y="227"/>
                  <a:pt x="274" y="227"/>
                </a:cubicBezTo>
                <a:cubicBezTo>
                  <a:pt x="241" y="249"/>
                  <a:pt x="208" y="271"/>
                  <a:pt x="186" y="293"/>
                </a:cubicBezTo>
                <a:lnTo>
                  <a:pt x="164" y="325"/>
                </a:lnTo>
                <a:cubicBezTo>
                  <a:pt x="153" y="325"/>
                  <a:pt x="142" y="336"/>
                  <a:pt x="142" y="347"/>
                </a:cubicBezTo>
                <a:cubicBezTo>
                  <a:pt x="131" y="347"/>
                  <a:pt x="131" y="358"/>
                  <a:pt x="120" y="369"/>
                </a:cubicBezTo>
                <a:cubicBezTo>
                  <a:pt x="109" y="380"/>
                  <a:pt x="88" y="413"/>
                  <a:pt x="77" y="424"/>
                </a:cubicBezTo>
                <a:cubicBezTo>
                  <a:pt x="66" y="446"/>
                  <a:pt x="66" y="457"/>
                  <a:pt x="66" y="468"/>
                </a:cubicBezTo>
                <a:cubicBezTo>
                  <a:pt x="33" y="500"/>
                  <a:pt x="11" y="533"/>
                  <a:pt x="0" y="577"/>
                </a:cubicBezTo>
                <a:cubicBezTo>
                  <a:pt x="0" y="586"/>
                  <a:pt x="7" y="602"/>
                  <a:pt x="16" y="602"/>
                </a:cubicBezTo>
                <a:cubicBezTo>
                  <a:pt x="18" y="602"/>
                  <a:pt x="20" y="601"/>
                  <a:pt x="22" y="599"/>
                </a:cubicBezTo>
                <a:cubicBezTo>
                  <a:pt x="33" y="599"/>
                  <a:pt x="22" y="577"/>
                  <a:pt x="33" y="544"/>
                </a:cubicBezTo>
                <a:cubicBezTo>
                  <a:pt x="55" y="511"/>
                  <a:pt x="66" y="489"/>
                  <a:pt x="66" y="479"/>
                </a:cubicBezTo>
                <a:cubicBezTo>
                  <a:pt x="88" y="468"/>
                  <a:pt x="109" y="446"/>
                  <a:pt x="120" y="424"/>
                </a:cubicBezTo>
                <a:cubicBezTo>
                  <a:pt x="142" y="380"/>
                  <a:pt x="164" y="347"/>
                  <a:pt x="197" y="325"/>
                </a:cubicBezTo>
                <a:cubicBezTo>
                  <a:pt x="219" y="293"/>
                  <a:pt x="252" y="260"/>
                  <a:pt x="284" y="249"/>
                </a:cubicBezTo>
                <a:lnTo>
                  <a:pt x="339" y="249"/>
                </a:lnTo>
                <a:cubicBezTo>
                  <a:pt x="361" y="249"/>
                  <a:pt x="383" y="238"/>
                  <a:pt x="394" y="227"/>
                </a:cubicBezTo>
                <a:cubicBezTo>
                  <a:pt x="416" y="216"/>
                  <a:pt x="427" y="205"/>
                  <a:pt x="427" y="194"/>
                </a:cubicBezTo>
                <a:cubicBezTo>
                  <a:pt x="449" y="183"/>
                  <a:pt x="449" y="161"/>
                  <a:pt x="459" y="139"/>
                </a:cubicBezTo>
                <a:cubicBezTo>
                  <a:pt x="481" y="118"/>
                  <a:pt x="503" y="96"/>
                  <a:pt x="514" y="85"/>
                </a:cubicBezTo>
                <a:cubicBezTo>
                  <a:pt x="536" y="63"/>
                  <a:pt x="558" y="52"/>
                  <a:pt x="591" y="52"/>
                </a:cubicBezTo>
                <a:lnTo>
                  <a:pt x="656" y="52"/>
                </a:lnTo>
                <a:cubicBezTo>
                  <a:pt x="678" y="52"/>
                  <a:pt x="700" y="63"/>
                  <a:pt x="722" y="85"/>
                </a:cubicBezTo>
                <a:cubicBezTo>
                  <a:pt x="733" y="96"/>
                  <a:pt x="744" y="107"/>
                  <a:pt x="744" y="118"/>
                </a:cubicBezTo>
                <a:cubicBezTo>
                  <a:pt x="744" y="129"/>
                  <a:pt x="766" y="139"/>
                  <a:pt x="777" y="150"/>
                </a:cubicBezTo>
                <a:cubicBezTo>
                  <a:pt x="777" y="161"/>
                  <a:pt x="788" y="172"/>
                  <a:pt x="788" y="183"/>
                </a:cubicBezTo>
                <a:cubicBezTo>
                  <a:pt x="799" y="194"/>
                  <a:pt x="799" y="194"/>
                  <a:pt x="799" y="205"/>
                </a:cubicBezTo>
                <a:cubicBezTo>
                  <a:pt x="809" y="216"/>
                  <a:pt x="809" y="227"/>
                  <a:pt x="820" y="238"/>
                </a:cubicBezTo>
                <a:cubicBezTo>
                  <a:pt x="820" y="249"/>
                  <a:pt x="820" y="271"/>
                  <a:pt x="831" y="293"/>
                </a:cubicBezTo>
                <a:cubicBezTo>
                  <a:pt x="831" y="304"/>
                  <a:pt x="831" y="325"/>
                  <a:pt x="831" y="336"/>
                </a:cubicBezTo>
                <a:cubicBezTo>
                  <a:pt x="831" y="358"/>
                  <a:pt x="831" y="380"/>
                  <a:pt x="831" y="402"/>
                </a:cubicBezTo>
                <a:cubicBezTo>
                  <a:pt x="831" y="402"/>
                  <a:pt x="831" y="413"/>
                  <a:pt x="831" y="424"/>
                </a:cubicBezTo>
                <a:cubicBezTo>
                  <a:pt x="831" y="435"/>
                  <a:pt x="831" y="446"/>
                  <a:pt x="831" y="457"/>
                </a:cubicBezTo>
                <a:lnTo>
                  <a:pt x="820" y="489"/>
                </a:lnTo>
                <a:cubicBezTo>
                  <a:pt x="809" y="511"/>
                  <a:pt x="799" y="544"/>
                  <a:pt x="788" y="566"/>
                </a:cubicBezTo>
                <a:cubicBezTo>
                  <a:pt x="777" y="599"/>
                  <a:pt x="777" y="610"/>
                  <a:pt x="766" y="632"/>
                </a:cubicBezTo>
                <a:cubicBezTo>
                  <a:pt x="755" y="643"/>
                  <a:pt x="744" y="664"/>
                  <a:pt x="733" y="675"/>
                </a:cubicBezTo>
                <a:cubicBezTo>
                  <a:pt x="733" y="686"/>
                  <a:pt x="722" y="686"/>
                  <a:pt x="722" y="697"/>
                </a:cubicBezTo>
                <a:cubicBezTo>
                  <a:pt x="711" y="708"/>
                  <a:pt x="722" y="719"/>
                  <a:pt x="711" y="730"/>
                </a:cubicBezTo>
                <a:cubicBezTo>
                  <a:pt x="700" y="741"/>
                  <a:pt x="700" y="752"/>
                  <a:pt x="689" y="774"/>
                </a:cubicBezTo>
                <a:lnTo>
                  <a:pt x="678" y="785"/>
                </a:lnTo>
                <a:cubicBezTo>
                  <a:pt x="656" y="818"/>
                  <a:pt x="634" y="850"/>
                  <a:pt x="613" y="883"/>
                </a:cubicBezTo>
                <a:cubicBezTo>
                  <a:pt x="591" y="905"/>
                  <a:pt x="569" y="927"/>
                  <a:pt x="547" y="949"/>
                </a:cubicBezTo>
                <a:cubicBezTo>
                  <a:pt x="547" y="960"/>
                  <a:pt x="547" y="960"/>
                  <a:pt x="536" y="971"/>
                </a:cubicBezTo>
                <a:lnTo>
                  <a:pt x="536" y="982"/>
                </a:lnTo>
                <a:cubicBezTo>
                  <a:pt x="536" y="993"/>
                  <a:pt x="536" y="993"/>
                  <a:pt x="525" y="993"/>
                </a:cubicBezTo>
                <a:lnTo>
                  <a:pt x="492" y="1025"/>
                </a:lnTo>
                <a:cubicBezTo>
                  <a:pt x="481" y="1025"/>
                  <a:pt x="470" y="1036"/>
                  <a:pt x="449" y="1036"/>
                </a:cubicBezTo>
                <a:lnTo>
                  <a:pt x="394" y="1036"/>
                </a:lnTo>
                <a:cubicBezTo>
                  <a:pt x="372" y="1036"/>
                  <a:pt x="361" y="1058"/>
                  <a:pt x="350" y="1069"/>
                </a:cubicBezTo>
                <a:cubicBezTo>
                  <a:pt x="328" y="1080"/>
                  <a:pt x="274" y="1102"/>
                  <a:pt x="252" y="1113"/>
                </a:cubicBezTo>
                <a:cubicBezTo>
                  <a:pt x="242" y="1119"/>
                  <a:pt x="233" y="1122"/>
                  <a:pt x="225" y="1122"/>
                </a:cubicBezTo>
                <a:cubicBezTo>
                  <a:pt x="206" y="1122"/>
                  <a:pt x="191" y="1106"/>
                  <a:pt x="175" y="1091"/>
                </a:cubicBezTo>
                <a:cubicBezTo>
                  <a:pt x="164" y="1058"/>
                  <a:pt x="153" y="1047"/>
                  <a:pt x="142" y="1025"/>
                </a:cubicBezTo>
                <a:cubicBezTo>
                  <a:pt x="131" y="993"/>
                  <a:pt x="142" y="1004"/>
                  <a:pt x="131" y="993"/>
                </a:cubicBezTo>
                <a:cubicBezTo>
                  <a:pt x="131" y="982"/>
                  <a:pt x="131" y="982"/>
                  <a:pt x="131" y="971"/>
                </a:cubicBezTo>
                <a:cubicBezTo>
                  <a:pt x="131" y="960"/>
                  <a:pt x="131" y="949"/>
                  <a:pt x="131" y="949"/>
                </a:cubicBezTo>
                <a:lnTo>
                  <a:pt x="131" y="894"/>
                </a:lnTo>
                <a:cubicBezTo>
                  <a:pt x="120" y="883"/>
                  <a:pt x="120" y="872"/>
                  <a:pt x="131" y="861"/>
                </a:cubicBezTo>
                <a:cubicBezTo>
                  <a:pt x="120" y="829"/>
                  <a:pt x="131" y="785"/>
                  <a:pt x="142" y="763"/>
                </a:cubicBezTo>
                <a:cubicBezTo>
                  <a:pt x="142" y="752"/>
                  <a:pt x="142" y="730"/>
                  <a:pt x="131" y="730"/>
                </a:cubicBezTo>
                <a:cubicBezTo>
                  <a:pt x="120" y="730"/>
                  <a:pt x="109" y="763"/>
                  <a:pt x="109" y="785"/>
                </a:cubicBezTo>
                <a:cubicBezTo>
                  <a:pt x="109" y="807"/>
                  <a:pt x="109" y="829"/>
                  <a:pt x="109" y="850"/>
                </a:cubicBezTo>
                <a:cubicBezTo>
                  <a:pt x="99" y="872"/>
                  <a:pt x="99" y="894"/>
                  <a:pt x="109" y="916"/>
                </a:cubicBezTo>
                <a:cubicBezTo>
                  <a:pt x="109" y="949"/>
                  <a:pt x="120" y="982"/>
                  <a:pt x="131" y="1014"/>
                </a:cubicBezTo>
                <a:cubicBezTo>
                  <a:pt x="142" y="1047"/>
                  <a:pt x="153" y="1080"/>
                  <a:pt x="175" y="1113"/>
                </a:cubicBezTo>
                <a:lnTo>
                  <a:pt x="208" y="1135"/>
                </a:lnTo>
                <a:lnTo>
                  <a:pt x="219" y="1135"/>
                </a:lnTo>
                <a:cubicBezTo>
                  <a:pt x="230" y="1146"/>
                  <a:pt x="252" y="1146"/>
                  <a:pt x="274" y="1146"/>
                </a:cubicBezTo>
                <a:lnTo>
                  <a:pt x="306" y="1135"/>
                </a:lnTo>
                <a:cubicBezTo>
                  <a:pt x="328" y="1124"/>
                  <a:pt x="339" y="1113"/>
                  <a:pt x="350" y="1102"/>
                </a:cubicBezTo>
                <a:cubicBezTo>
                  <a:pt x="361" y="1102"/>
                  <a:pt x="383" y="1091"/>
                  <a:pt x="405" y="1080"/>
                </a:cubicBezTo>
                <a:lnTo>
                  <a:pt x="481" y="1069"/>
                </a:lnTo>
                <a:lnTo>
                  <a:pt x="503" y="1069"/>
                </a:lnTo>
                <a:cubicBezTo>
                  <a:pt x="503" y="1069"/>
                  <a:pt x="514" y="1058"/>
                  <a:pt x="514" y="1058"/>
                </a:cubicBezTo>
                <a:lnTo>
                  <a:pt x="525" y="1058"/>
                </a:lnTo>
                <a:cubicBezTo>
                  <a:pt x="547" y="1047"/>
                  <a:pt x="569" y="1025"/>
                  <a:pt x="580" y="1004"/>
                </a:cubicBezTo>
                <a:lnTo>
                  <a:pt x="613" y="982"/>
                </a:lnTo>
                <a:cubicBezTo>
                  <a:pt x="613" y="971"/>
                  <a:pt x="634" y="960"/>
                  <a:pt x="634" y="949"/>
                </a:cubicBezTo>
                <a:lnTo>
                  <a:pt x="656" y="916"/>
                </a:lnTo>
                <a:cubicBezTo>
                  <a:pt x="667" y="905"/>
                  <a:pt x="667" y="883"/>
                  <a:pt x="678" y="872"/>
                </a:cubicBezTo>
                <a:lnTo>
                  <a:pt x="700" y="839"/>
                </a:lnTo>
                <a:cubicBezTo>
                  <a:pt x="700" y="818"/>
                  <a:pt x="722" y="807"/>
                  <a:pt x="733" y="796"/>
                </a:cubicBezTo>
                <a:lnTo>
                  <a:pt x="744" y="763"/>
                </a:lnTo>
                <a:lnTo>
                  <a:pt x="744" y="741"/>
                </a:lnTo>
                <a:lnTo>
                  <a:pt x="755" y="730"/>
                </a:lnTo>
                <a:cubicBezTo>
                  <a:pt x="755" y="719"/>
                  <a:pt x="766" y="708"/>
                  <a:pt x="777" y="697"/>
                </a:cubicBezTo>
                <a:cubicBezTo>
                  <a:pt x="777" y="697"/>
                  <a:pt x="777" y="686"/>
                  <a:pt x="788" y="686"/>
                </a:cubicBezTo>
                <a:lnTo>
                  <a:pt x="788" y="675"/>
                </a:lnTo>
                <a:lnTo>
                  <a:pt x="799" y="675"/>
                </a:lnTo>
                <a:lnTo>
                  <a:pt x="820" y="664"/>
                </a:lnTo>
                <a:cubicBezTo>
                  <a:pt x="820" y="654"/>
                  <a:pt x="820" y="654"/>
                  <a:pt x="831" y="643"/>
                </a:cubicBezTo>
                <a:cubicBezTo>
                  <a:pt x="820" y="643"/>
                  <a:pt x="820" y="632"/>
                  <a:pt x="831" y="632"/>
                </a:cubicBezTo>
                <a:cubicBezTo>
                  <a:pt x="853" y="621"/>
                  <a:pt x="864" y="599"/>
                  <a:pt x="875" y="577"/>
                </a:cubicBezTo>
                <a:cubicBezTo>
                  <a:pt x="875" y="566"/>
                  <a:pt x="864" y="555"/>
                  <a:pt x="864" y="544"/>
                </a:cubicBezTo>
                <a:cubicBezTo>
                  <a:pt x="864" y="550"/>
                  <a:pt x="861" y="550"/>
                  <a:pt x="859" y="550"/>
                </a:cubicBezTo>
                <a:cubicBezTo>
                  <a:pt x="856" y="550"/>
                  <a:pt x="853" y="550"/>
                  <a:pt x="853" y="555"/>
                </a:cubicBezTo>
                <a:cubicBezTo>
                  <a:pt x="853" y="533"/>
                  <a:pt x="853" y="511"/>
                  <a:pt x="853" y="489"/>
                </a:cubicBezTo>
                <a:cubicBezTo>
                  <a:pt x="864" y="468"/>
                  <a:pt x="853" y="468"/>
                  <a:pt x="864" y="457"/>
                </a:cubicBezTo>
                <a:cubicBezTo>
                  <a:pt x="864" y="446"/>
                  <a:pt x="864" y="435"/>
                  <a:pt x="864" y="424"/>
                </a:cubicBezTo>
                <a:lnTo>
                  <a:pt x="864" y="358"/>
                </a:lnTo>
                <a:lnTo>
                  <a:pt x="864" y="347"/>
                </a:lnTo>
                <a:cubicBezTo>
                  <a:pt x="864" y="336"/>
                  <a:pt x="864" y="336"/>
                  <a:pt x="864" y="336"/>
                </a:cubicBezTo>
                <a:cubicBezTo>
                  <a:pt x="864" y="282"/>
                  <a:pt x="853" y="227"/>
                  <a:pt x="831" y="172"/>
                </a:cubicBezTo>
                <a:cubicBezTo>
                  <a:pt x="831" y="139"/>
                  <a:pt x="809" y="96"/>
                  <a:pt x="788" y="63"/>
                </a:cubicBezTo>
                <a:lnTo>
                  <a:pt x="755" y="52"/>
                </a:lnTo>
                <a:lnTo>
                  <a:pt x="744" y="41"/>
                </a:lnTo>
                <a:lnTo>
                  <a:pt x="733" y="41"/>
                </a:lnTo>
                <a:cubicBezTo>
                  <a:pt x="711" y="30"/>
                  <a:pt x="678" y="8"/>
                  <a:pt x="645" y="8"/>
                </a:cubicBezTo>
                <a:cubicBezTo>
                  <a:pt x="634" y="3"/>
                  <a:pt x="621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1" name="Google Shape;3711;p25"/>
          <p:cNvGrpSpPr/>
          <p:nvPr/>
        </p:nvGrpSpPr>
        <p:grpSpPr>
          <a:xfrm>
            <a:off x="7883263" y="4788488"/>
            <a:ext cx="146025" cy="127275"/>
            <a:chOff x="4316575" y="4989963"/>
            <a:chExt cx="146025" cy="127275"/>
          </a:xfrm>
        </p:grpSpPr>
        <p:sp>
          <p:nvSpPr>
            <p:cNvPr id="3712" name="Google Shape;3712;p25"/>
            <p:cNvSpPr/>
            <p:nvPr/>
          </p:nvSpPr>
          <p:spPr>
            <a:xfrm>
              <a:off x="4374800" y="4994713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5"/>
            <p:cNvSpPr/>
            <p:nvPr/>
          </p:nvSpPr>
          <p:spPr>
            <a:xfrm>
              <a:off x="4316575" y="4989963"/>
              <a:ext cx="146025" cy="127275"/>
            </a:xfrm>
            <a:custGeom>
              <a:rect b="b" l="l" r="r" t="t"/>
              <a:pathLst>
                <a:path extrusionOk="0" h="5091" w="5841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5"/>
            <p:cNvSpPr/>
            <p:nvPr/>
          </p:nvSpPr>
          <p:spPr>
            <a:xfrm>
              <a:off x="4346925" y="5060488"/>
              <a:ext cx="72475" cy="48000"/>
            </a:xfrm>
            <a:custGeom>
              <a:rect b="b" l="l" r="r" t="t"/>
              <a:pathLst>
                <a:path extrusionOk="0" h="1920" w="2899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5"/>
            <p:cNvSpPr/>
            <p:nvPr/>
          </p:nvSpPr>
          <p:spPr>
            <a:xfrm>
              <a:off x="4347450" y="5001813"/>
              <a:ext cx="88625" cy="60775"/>
            </a:xfrm>
            <a:custGeom>
              <a:rect b="b" l="l" r="r" t="t"/>
              <a:pathLst>
                <a:path extrusionOk="0" h="2431" w="3545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6" name="Google Shape;3716;p25"/>
          <p:cNvGrpSpPr/>
          <p:nvPr/>
        </p:nvGrpSpPr>
        <p:grpSpPr>
          <a:xfrm>
            <a:off x="7932213" y="4336888"/>
            <a:ext cx="48150" cy="57350"/>
            <a:chOff x="4803550" y="4379313"/>
            <a:chExt cx="48150" cy="57350"/>
          </a:xfrm>
        </p:grpSpPr>
        <p:sp>
          <p:nvSpPr>
            <p:cNvPr id="3717" name="Google Shape;3717;p25"/>
            <p:cNvSpPr/>
            <p:nvPr/>
          </p:nvSpPr>
          <p:spPr>
            <a:xfrm>
              <a:off x="4844300" y="4393163"/>
              <a:ext cx="825" cy="300"/>
            </a:xfrm>
            <a:custGeom>
              <a:rect b="b" l="l" r="r" t="t"/>
              <a:pathLst>
                <a:path extrusionOk="0" h="12" w="33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5"/>
            <p:cNvSpPr/>
            <p:nvPr/>
          </p:nvSpPr>
          <p:spPr>
            <a:xfrm>
              <a:off x="4847850" y="439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5"/>
            <p:cNvSpPr/>
            <p:nvPr/>
          </p:nvSpPr>
          <p:spPr>
            <a:xfrm>
              <a:off x="4803550" y="4379313"/>
              <a:ext cx="48150" cy="57350"/>
            </a:xfrm>
            <a:custGeom>
              <a:rect b="b" l="l" r="r" t="t"/>
              <a:pathLst>
                <a:path extrusionOk="0" h="2294" w="1926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5"/>
            <p:cNvSpPr/>
            <p:nvPr/>
          </p:nvSpPr>
          <p:spPr>
            <a:xfrm>
              <a:off x="4811750" y="4388513"/>
              <a:ext cx="36675" cy="24075"/>
            </a:xfrm>
            <a:custGeom>
              <a:rect b="b" l="l" r="r" t="t"/>
              <a:pathLst>
                <a:path extrusionOk="0" h="963" w="1467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1" name="Google Shape;3721;p25"/>
          <p:cNvGrpSpPr/>
          <p:nvPr/>
        </p:nvGrpSpPr>
        <p:grpSpPr>
          <a:xfrm>
            <a:off x="8764175" y="4911563"/>
            <a:ext cx="71950" cy="81225"/>
            <a:chOff x="8764175" y="4911563"/>
            <a:chExt cx="71950" cy="81225"/>
          </a:xfrm>
        </p:grpSpPr>
        <p:sp>
          <p:nvSpPr>
            <p:cNvPr id="3722" name="Google Shape;3722;p25"/>
            <p:cNvSpPr/>
            <p:nvPr/>
          </p:nvSpPr>
          <p:spPr>
            <a:xfrm>
              <a:off x="8768275" y="49617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5"/>
            <p:cNvSpPr/>
            <p:nvPr/>
          </p:nvSpPr>
          <p:spPr>
            <a:xfrm>
              <a:off x="8764175" y="4911563"/>
              <a:ext cx="71950" cy="81225"/>
            </a:xfrm>
            <a:custGeom>
              <a:rect b="b" l="l" r="r" t="t"/>
              <a:pathLst>
                <a:path extrusionOk="0" h="3249" w="2878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5"/>
            <p:cNvSpPr/>
            <p:nvPr/>
          </p:nvSpPr>
          <p:spPr>
            <a:xfrm>
              <a:off x="8775650" y="4940113"/>
              <a:ext cx="4950" cy="10700"/>
            </a:xfrm>
            <a:custGeom>
              <a:rect b="b" l="l" r="r" t="t"/>
              <a:pathLst>
                <a:path extrusionOk="0" h="428" w="198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5"/>
            <p:cNvSpPr/>
            <p:nvPr/>
          </p:nvSpPr>
          <p:spPr>
            <a:xfrm>
              <a:off x="8771025" y="4950788"/>
              <a:ext cx="7125" cy="18050"/>
            </a:xfrm>
            <a:custGeom>
              <a:rect b="b" l="l" r="r" t="t"/>
              <a:pathLst>
                <a:path extrusionOk="0" h="722" w="285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5"/>
            <p:cNvSpPr/>
            <p:nvPr/>
          </p:nvSpPr>
          <p:spPr>
            <a:xfrm>
              <a:off x="8767725" y="4931638"/>
              <a:ext cx="52525" cy="43500"/>
            </a:xfrm>
            <a:custGeom>
              <a:rect b="b" l="l" r="r" t="t"/>
              <a:pathLst>
                <a:path extrusionOk="0" h="1740" w="2101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7" name="Google Shape;3727;p25"/>
          <p:cNvGrpSpPr/>
          <p:nvPr/>
        </p:nvGrpSpPr>
        <p:grpSpPr>
          <a:xfrm>
            <a:off x="6832075" y="2804038"/>
            <a:ext cx="61825" cy="42450"/>
            <a:chOff x="4695825" y="4574513"/>
            <a:chExt cx="61825" cy="42450"/>
          </a:xfrm>
        </p:grpSpPr>
        <p:sp>
          <p:nvSpPr>
            <p:cNvPr id="3728" name="Google Shape;3728;p25"/>
            <p:cNvSpPr/>
            <p:nvPr/>
          </p:nvSpPr>
          <p:spPr>
            <a:xfrm>
              <a:off x="4714125" y="4608088"/>
              <a:ext cx="575" cy="1100"/>
            </a:xfrm>
            <a:custGeom>
              <a:rect b="b" l="l" r="r" t="t"/>
              <a:pathLst>
                <a:path extrusionOk="0" h="44" w="23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5"/>
            <p:cNvSpPr/>
            <p:nvPr/>
          </p:nvSpPr>
          <p:spPr>
            <a:xfrm>
              <a:off x="4695825" y="4574513"/>
              <a:ext cx="61825" cy="42450"/>
            </a:xfrm>
            <a:custGeom>
              <a:rect b="b" l="l" r="r" t="t"/>
              <a:pathLst>
                <a:path extrusionOk="0" h="1698" w="2473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25"/>
            <p:cNvSpPr/>
            <p:nvPr/>
          </p:nvSpPr>
          <p:spPr>
            <a:xfrm>
              <a:off x="4733550" y="4612713"/>
              <a:ext cx="3850" cy="1125"/>
            </a:xfrm>
            <a:custGeom>
              <a:rect b="b" l="l" r="r" t="t"/>
              <a:pathLst>
                <a:path extrusionOk="0" h="45" w="154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5"/>
            <p:cNvSpPr/>
            <p:nvPr/>
          </p:nvSpPr>
          <p:spPr>
            <a:xfrm>
              <a:off x="4725075" y="4582788"/>
              <a:ext cx="24625" cy="33250"/>
            </a:xfrm>
            <a:custGeom>
              <a:rect b="b" l="l" r="r" t="t"/>
              <a:pathLst>
                <a:path extrusionOk="0" h="1330" w="985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5"/>
            <p:cNvSpPr/>
            <p:nvPr/>
          </p:nvSpPr>
          <p:spPr>
            <a:xfrm>
              <a:off x="4708400" y="4590238"/>
              <a:ext cx="13700" cy="21700"/>
            </a:xfrm>
            <a:custGeom>
              <a:rect b="b" l="l" r="r" t="t"/>
              <a:pathLst>
                <a:path extrusionOk="0" h="868" w="548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3" name="Google Shape;3733;p25"/>
          <p:cNvSpPr/>
          <p:nvPr/>
        </p:nvSpPr>
        <p:spPr>
          <a:xfrm>
            <a:off x="6546038" y="3279338"/>
            <a:ext cx="15325" cy="13150"/>
          </a:xfrm>
          <a:custGeom>
            <a:rect b="b" l="l" r="r" t="t"/>
            <a:pathLst>
              <a:path extrusionOk="0" h="526" w="613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25"/>
          <p:cNvSpPr/>
          <p:nvPr/>
        </p:nvSpPr>
        <p:spPr>
          <a:xfrm>
            <a:off x="8531750" y="4815013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25"/>
          <p:cNvSpPr/>
          <p:nvPr/>
        </p:nvSpPr>
        <p:spPr>
          <a:xfrm>
            <a:off x="8529175" y="497916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p25"/>
          <p:cNvSpPr/>
          <p:nvPr/>
        </p:nvSpPr>
        <p:spPr>
          <a:xfrm>
            <a:off x="7696950" y="231260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25"/>
          <p:cNvSpPr/>
          <p:nvPr/>
        </p:nvSpPr>
        <p:spPr>
          <a:xfrm flipH="1">
            <a:off x="8489800" y="210297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25"/>
          <p:cNvSpPr/>
          <p:nvPr/>
        </p:nvSpPr>
        <p:spPr>
          <a:xfrm flipH="1">
            <a:off x="8553150" y="223963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9" name="Google Shape;3739;p25"/>
          <p:cNvSpPr/>
          <p:nvPr/>
        </p:nvSpPr>
        <p:spPr>
          <a:xfrm flipH="1">
            <a:off x="8575675" y="5405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0" name="Google Shape;3740;p25"/>
          <p:cNvGrpSpPr/>
          <p:nvPr/>
        </p:nvGrpSpPr>
        <p:grpSpPr>
          <a:xfrm flipH="1">
            <a:off x="6515475" y="5038525"/>
            <a:ext cx="29275" cy="35825"/>
            <a:chOff x="7298175" y="170300"/>
            <a:chExt cx="29275" cy="35825"/>
          </a:xfrm>
        </p:grpSpPr>
        <p:sp>
          <p:nvSpPr>
            <p:cNvPr id="3741" name="Google Shape;3741;p25"/>
            <p:cNvSpPr/>
            <p:nvPr/>
          </p:nvSpPr>
          <p:spPr>
            <a:xfrm>
              <a:off x="7301450" y="173100"/>
              <a:ext cx="16975" cy="8150"/>
            </a:xfrm>
            <a:custGeom>
              <a:rect b="b" l="l" r="r" t="t"/>
              <a:pathLst>
                <a:path extrusionOk="0" h="326" w="679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5"/>
            <p:cNvSpPr/>
            <p:nvPr/>
          </p:nvSpPr>
          <p:spPr>
            <a:xfrm>
              <a:off x="7317850" y="173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5"/>
            <p:cNvSpPr/>
            <p:nvPr/>
          </p:nvSpPr>
          <p:spPr>
            <a:xfrm>
              <a:off x="7298175" y="170300"/>
              <a:ext cx="29275" cy="35825"/>
            </a:xfrm>
            <a:custGeom>
              <a:rect b="b" l="l" r="r" t="t"/>
              <a:pathLst>
                <a:path extrusionOk="0" h="1433" w="1171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5"/>
            <p:cNvSpPr/>
            <p:nvPr/>
          </p:nvSpPr>
          <p:spPr>
            <a:xfrm>
              <a:off x="7300900" y="177125"/>
              <a:ext cx="21625" cy="10975"/>
            </a:xfrm>
            <a:custGeom>
              <a:rect b="b" l="l" r="r" t="t"/>
              <a:pathLst>
                <a:path extrusionOk="0" h="439" w="865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5" name="Google Shape;3745;p25"/>
          <p:cNvSpPr/>
          <p:nvPr/>
        </p:nvSpPr>
        <p:spPr>
          <a:xfrm>
            <a:off x="7018850" y="5094525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6" name="Google Shape;3746;p25"/>
          <p:cNvSpPr/>
          <p:nvPr/>
        </p:nvSpPr>
        <p:spPr>
          <a:xfrm>
            <a:off x="7010900" y="5092600"/>
            <a:ext cx="30125" cy="21825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7" name="Google Shape;3747;p25"/>
          <p:cNvSpPr/>
          <p:nvPr/>
        </p:nvSpPr>
        <p:spPr>
          <a:xfrm>
            <a:off x="7016925" y="5095900"/>
            <a:ext cx="10150" cy="15525"/>
          </a:xfrm>
          <a:custGeom>
            <a:rect b="b" l="l" r="r" t="t"/>
            <a:pathLst>
              <a:path extrusionOk="0" h="621" w="406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8" name="Google Shape;3748;p25"/>
          <p:cNvGrpSpPr/>
          <p:nvPr/>
        </p:nvGrpSpPr>
        <p:grpSpPr>
          <a:xfrm flipH="1">
            <a:off x="6682525" y="4909400"/>
            <a:ext cx="40750" cy="29850"/>
            <a:chOff x="923425" y="4869400"/>
            <a:chExt cx="40750" cy="29850"/>
          </a:xfrm>
        </p:grpSpPr>
        <p:sp>
          <p:nvSpPr>
            <p:cNvPr id="3749" name="Google Shape;3749;p25"/>
            <p:cNvSpPr/>
            <p:nvPr/>
          </p:nvSpPr>
          <p:spPr>
            <a:xfrm flipH="1">
              <a:off x="953500" y="4871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5"/>
            <p:cNvSpPr/>
            <p:nvPr/>
          </p:nvSpPr>
          <p:spPr>
            <a:xfrm flipH="1">
              <a:off x="923425" y="4869400"/>
              <a:ext cx="40750" cy="29850"/>
            </a:xfrm>
            <a:custGeom>
              <a:rect b="b" l="l" r="r" t="t"/>
              <a:pathLst>
                <a:path extrusionOk="0" h="1194" w="163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5"/>
            <p:cNvSpPr/>
            <p:nvPr/>
          </p:nvSpPr>
          <p:spPr>
            <a:xfrm flipH="1">
              <a:off x="942275" y="4873250"/>
              <a:ext cx="13975" cy="21075"/>
            </a:xfrm>
            <a:custGeom>
              <a:rect b="b" l="l" r="r" t="t"/>
              <a:pathLst>
                <a:path extrusionOk="0" h="843" w="559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2" name="Google Shape;3752;p25"/>
          <p:cNvSpPr/>
          <p:nvPr/>
        </p:nvSpPr>
        <p:spPr>
          <a:xfrm>
            <a:off x="7307050" y="4561600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3" name="Google Shape;3753;p25"/>
          <p:cNvGrpSpPr/>
          <p:nvPr/>
        </p:nvGrpSpPr>
        <p:grpSpPr>
          <a:xfrm flipH="1">
            <a:off x="6922300" y="4400000"/>
            <a:ext cx="203475" cy="175550"/>
            <a:chOff x="292325" y="4360000"/>
            <a:chExt cx="203475" cy="175550"/>
          </a:xfrm>
        </p:grpSpPr>
        <p:sp>
          <p:nvSpPr>
            <p:cNvPr id="3754" name="Google Shape;3754;p2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5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25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8" name="Google Shape;3758;p25"/>
          <p:cNvGrpSpPr/>
          <p:nvPr/>
        </p:nvGrpSpPr>
        <p:grpSpPr>
          <a:xfrm flipH="1">
            <a:off x="6911650" y="4914950"/>
            <a:ext cx="89175" cy="75225"/>
            <a:chOff x="645875" y="4874950"/>
            <a:chExt cx="89175" cy="75225"/>
          </a:xfrm>
        </p:grpSpPr>
        <p:sp>
          <p:nvSpPr>
            <p:cNvPr id="3759" name="Google Shape;3759;p25"/>
            <p:cNvSpPr/>
            <p:nvPr/>
          </p:nvSpPr>
          <p:spPr>
            <a:xfrm flipH="1">
              <a:off x="654900" y="4930925"/>
              <a:ext cx="575" cy="25"/>
            </a:xfrm>
            <a:custGeom>
              <a:rect b="b" l="l" r="r" t="t"/>
              <a:pathLst>
                <a:path extrusionOk="0" h="1" w="23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5"/>
            <p:cNvSpPr/>
            <p:nvPr/>
          </p:nvSpPr>
          <p:spPr>
            <a:xfrm flipH="1">
              <a:off x="645875" y="4874950"/>
              <a:ext cx="87525" cy="75225"/>
            </a:xfrm>
            <a:custGeom>
              <a:rect b="b" l="l" r="r" t="t"/>
              <a:pathLst>
                <a:path extrusionOk="0" h="3009" w="3501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5"/>
            <p:cNvSpPr/>
            <p:nvPr/>
          </p:nvSpPr>
          <p:spPr>
            <a:xfrm flipH="1">
              <a:off x="725450" y="4916175"/>
              <a:ext cx="3575" cy="8775"/>
            </a:xfrm>
            <a:custGeom>
              <a:rect b="b" l="l" r="r" t="t"/>
              <a:pathLst>
                <a:path extrusionOk="0" h="351" w="143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5"/>
            <p:cNvSpPr/>
            <p:nvPr/>
          </p:nvSpPr>
          <p:spPr>
            <a:xfrm flipH="1">
              <a:off x="666675" y="4914800"/>
              <a:ext cx="64825" cy="21075"/>
            </a:xfrm>
            <a:custGeom>
              <a:rect b="b" l="l" r="r" t="t"/>
              <a:pathLst>
                <a:path extrusionOk="0" h="843" w="2593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5"/>
            <p:cNvSpPr/>
            <p:nvPr/>
          </p:nvSpPr>
          <p:spPr>
            <a:xfrm flipH="1">
              <a:off x="703300" y="4899225"/>
              <a:ext cx="31750" cy="10800"/>
            </a:xfrm>
            <a:custGeom>
              <a:rect b="b" l="l" r="r" t="t"/>
              <a:pathLst>
                <a:path extrusionOk="0" h="432" w="127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4" name="Google Shape;3764;p25"/>
          <p:cNvGrpSpPr/>
          <p:nvPr/>
        </p:nvGrpSpPr>
        <p:grpSpPr>
          <a:xfrm flipH="1">
            <a:off x="6282650" y="3761800"/>
            <a:ext cx="39675" cy="33500"/>
            <a:chOff x="1171975" y="3874200"/>
            <a:chExt cx="39675" cy="33500"/>
          </a:xfrm>
        </p:grpSpPr>
        <p:sp>
          <p:nvSpPr>
            <p:cNvPr id="3765" name="Google Shape;3765;p25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5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5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0" name="Google Shape;3770;p25"/>
          <p:cNvGrpSpPr/>
          <p:nvPr/>
        </p:nvGrpSpPr>
        <p:grpSpPr>
          <a:xfrm flipH="1">
            <a:off x="7511850" y="4286250"/>
            <a:ext cx="45400" cy="34425"/>
            <a:chOff x="89450" y="4246250"/>
            <a:chExt cx="45400" cy="34425"/>
          </a:xfrm>
        </p:grpSpPr>
        <p:sp>
          <p:nvSpPr>
            <p:cNvPr id="3771" name="Google Shape;3771;p25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5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5"/>
            <p:cNvSpPr/>
            <p:nvPr/>
          </p:nvSpPr>
          <p:spPr>
            <a:xfrm flipH="1">
              <a:off x="99825" y="42520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4" name="Google Shape;3774;p25"/>
          <p:cNvGrpSpPr/>
          <p:nvPr/>
        </p:nvGrpSpPr>
        <p:grpSpPr>
          <a:xfrm flipH="1">
            <a:off x="7404650" y="4517025"/>
            <a:ext cx="47875" cy="30925"/>
            <a:chOff x="194175" y="4477025"/>
            <a:chExt cx="47875" cy="30925"/>
          </a:xfrm>
        </p:grpSpPr>
        <p:sp>
          <p:nvSpPr>
            <p:cNvPr id="3775" name="Google Shape;3775;p25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5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5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5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5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5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1" name="Google Shape;3781;p25"/>
          <p:cNvGrpSpPr/>
          <p:nvPr/>
        </p:nvGrpSpPr>
        <p:grpSpPr>
          <a:xfrm flipH="1">
            <a:off x="6701375" y="4557950"/>
            <a:ext cx="44325" cy="58425"/>
            <a:chOff x="672400" y="4517950"/>
            <a:chExt cx="44325" cy="58425"/>
          </a:xfrm>
        </p:grpSpPr>
        <p:sp>
          <p:nvSpPr>
            <p:cNvPr id="3782" name="Google Shape;3782;p25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5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5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5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5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5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8" name="Google Shape;3788;p25"/>
          <p:cNvGrpSpPr/>
          <p:nvPr/>
        </p:nvGrpSpPr>
        <p:grpSpPr>
          <a:xfrm flipH="1">
            <a:off x="7629800" y="4659225"/>
            <a:ext cx="78775" cy="92925"/>
            <a:chOff x="319125" y="4619225"/>
            <a:chExt cx="78775" cy="92925"/>
          </a:xfrm>
        </p:grpSpPr>
        <p:sp>
          <p:nvSpPr>
            <p:cNvPr id="3789" name="Google Shape;3789;p25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5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5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5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3" name="Google Shape;3793;p25"/>
          <p:cNvGrpSpPr/>
          <p:nvPr/>
        </p:nvGrpSpPr>
        <p:grpSpPr>
          <a:xfrm flipH="1">
            <a:off x="7262750" y="5078950"/>
            <a:ext cx="56075" cy="56075"/>
            <a:chOff x="327875" y="5038950"/>
            <a:chExt cx="56075" cy="56075"/>
          </a:xfrm>
        </p:grpSpPr>
        <p:sp>
          <p:nvSpPr>
            <p:cNvPr id="3794" name="Google Shape;3794;p25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5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5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5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5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9" name="Google Shape;3799;p25"/>
          <p:cNvGrpSpPr/>
          <p:nvPr/>
        </p:nvGrpSpPr>
        <p:grpSpPr>
          <a:xfrm flipH="1">
            <a:off x="7158300" y="4810875"/>
            <a:ext cx="54700" cy="76575"/>
            <a:chOff x="433700" y="4770875"/>
            <a:chExt cx="54700" cy="76575"/>
          </a:xfrm>
        </p:grpSpPr>
        <p:sp>
          <p:nvSpPr>
            <p:cNvPr id="3800" name="Google Shape;3800;p25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5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5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5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5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5" name="Google Shape;3805;p25"/>
          <p:cNvSpPr/>
          <p:nvPr/>
        </p:nvSpPr>
        <p:spPr>
          <a:xfrm>
            <a:off x="6794125" y="5046525"/>
            <a:ext cx="24525" cy="17075"/>
          </a:xfrm>
          <a:custGeom>
            <a:rect b="b" l="l" r="r" t="t"/>
            <a:pathLst>
              <a:path extrusionOk="0" h="683" w="981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25"/>
          <p:cNvSpPr/>
          <p:nvPr/>
        </p:nvSpPr>
        <p:spPr>
          <a:xfrm>
            <a:off x="6892250" y="4818425"/>
            <a:ext cx="32000" cy="26775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25"/>
          <p:cNvSpPr/>
          <p:nvPr/>
        </p:nvSpPr>
        <p:spPr>
          <a:xfrm>
            <a:off x="6538325" y="410995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25"/>
          <p:cNvSpPr/>
          <p:nvPr/>
        </p:nvSpPr>
        <p:spPr>
          <a:xfrm>
            <a:off x="6463400" y="3749700"/>
            <a:ext cx="33875" cy="26375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25"/>
          <p:cNvSpPr/>
          <p:nvPr/>
        </p:nvSpPr>
        <p:spPr>
          <a:xfrm flipH="1">
            <a:off x="5901250" y="3833475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25"/>
          <p:cNvSpPr/>
          <p:nvPr/>
        </p:nvSpPr>
        <p:spPr>
          <a:xfrm>
            <a:off x="6761675" y="4225175"/>
            <a:ext cx="83200" cy="70250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25"/>
          <p:cNvSpPr/>
          <p:nvPr/>
        </p:nvSpPr>
        <p:spPr>
          <a:xfrm>
            <a:off x="7429175" y="4908825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2" name="Google Shape;3812;p25"/>
          <p:cNvGrpSpPr/>
          <p:nvPr/>
        </p:nvGrpSpPr>
        <p:grpSpPr>
          <a:xfrm flipH="1">
            <a:off x="6513275" y="4469938"/>
            <a:ext cx="33675" cy="35675"/>
            <a:chOff x="4304250" y="4768863"/>
            <a:chExt cx="33675" cy="35675"/>
          </a:xfrm>
        </p:grpSpPr>
        <p:sp>
          <p:nvSpPr>
            <p:cNvPr id="3813" name="Google Shape;3813;p25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5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5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6" name="Google Shape;3816;p25"/>
          <p:cNvGrpSpPr/>
          <p:nvPr/>
        </p:nvGrpSpPr>
        <p:grpSpPr>
          <a:xfrm flipH="1">
            <a:off x="6093475" y="4084163"/>
            <a:ext cx="123900" cy="117750"/>
            <a:chOff x="4877375" y="4089763"/>
            <a:chExt cx="123900" cy="117750"/>
          </a:xfrm>
        </p:grpSpPr>
        <p:sp>
          <p:nvSpPr>
            <p:cNvPr id="3817" name="Google Shape;3817;p25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5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5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5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5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2" name="Google Shape;3822;p25"/>
          <p:cNvSpPr/>
          <p:nvPr/>
        </p:nvSpPr>
        <p:spPr>
          <a:xfrm flipH="1">
            <a:off x="6360400" y="473138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3" name="Google Shape;3823;p25"/>
          <p:cNvGrpSpPr/>
          <p:nvPr/>
        </p:nvGrpSpPr>
        <p:grpSpPr>
          <a:xfrm>
            <a:off x="8695963" y="2344700"/>
            <a:ext cx="42425" cy="60175"/>
            <a:chOff x="8695963" y="2344700"/>
            <a:chExt cx="42425" cy="60175"/>
          </a:xfrm>
        </p:grpSpPr>
        <p:sp>
          <p:nvSpPr>
            <p:cNvPr id="3824" name="Google Shape;3824;p25"/>
            <p:cNvSpPr/>
            <p:nvPr/>
          </p:nvSpPr>
          <p:spPr>
            <a:xfrm>
              <a:off x="8701163" y="2357275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5"/>
            <p:cNvSpPr/>
            <p:nvPr/>
          </p:nvSpPr>
          <p:spPr>
            <a:xfrm>
              <a:off x="8695963" y="234470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6" name="Google Shape;3826;p25"/>
          <p:cNvSpPr txBox="1"/>
          <p:nvPr/>
        </p:nvSpPr>
        <p:spPr>
          <a:xfrm>
            <a:off x="720000" y="3456756"/>
            <a:ext cx="3143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827" name="Google Shape;3827;p25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3828" name="Google Shape;3828;p25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9" name="Google Shape;3829;p25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830" name="Google Shape;3830;p25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25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2" name="Google Shape;3832;p25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833" name="Google Shape;3833;p25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25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25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6" name="Google Shape;3836;p25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837" name="Google Shape;3837;p25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25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25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0" name="Google Shape;3840;p25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841" name="Google Shape;3841;p25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25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25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25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45" name="Google Shape;3845;p25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5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5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5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5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5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1" name="Google Shape;3851;p25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2" name="Google Shape;3852;p25"/>
          <p:cNvGrpSpPr/>
          <p:nvPr/>
        </p:nvGrpSpPr>
        <p:grpSpPr>
          <a:xfrm>
            <a:off x="4598975" y="1305725"/>
            <a:ext cx="1328763" cy="626600"/>
            <a:chOff x="-1817512" y="86525"/>
            <a:chExt cx="1328763" cy="626600"/>
          </a:xfrm>
        </p:grpSpPr>
        <p:sp>
          <p:nvSpPr>
            <p:cNvPr id="3853" name="Google Shape;3853;p25"/>
            <p:cNvSpPr/>
            <p:nvPr/>
          </p:nvSpPr>
          <p:spPr>
            <a:xfrm>
              <a:off x="-1705512" y="86525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5"/>
            <p:cNvSpPr/>
            <p:nvPr/>
          </p:nvSpPr>
          <p:spPr>
            <a:xfrm>
              <a:off x="-1270475" y="6748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5"/>
            <p:cNvSpPr/>
            <p:nvPr/>
          </p:nvSpPr>
          <p:spPr>
            <a:xfrm>
              <a:off x="-1578675" y="419400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5"/>
            <p:cNvSpPr/>
            <p:nvPr/>
          </p:nvSpPr>
          <p:spPr>
            <a:xfrm>
              <a:off x="-718037" y="6731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5"/>
            <p:cNvSpPr/>
            <p:nvPr/>
          </p:nvSpPr>
          <p:spPr>
            <a:xfrm>
              <a:off x="-1817512" y="27382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5"/>
            <p:cNvSpPr/>
            <p:nvPr/>
          </p:nvSpPr>
          <p:spPr>
            <a:xfrm>
              <a:off x="-520225" y="41555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5"/>
            <p:cNvSpPr/>
            <p:nvPr/>
          </p:nvSpPr>
          <p:spPr>
            <a:xfrm flipH="1">
              <a:off x="-1388725" y="5122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5"/>
            <p:cNvSpPr/>
            <p:nvPr/>
          </p:nvSpPr>
          <p:spPr>
            <a:xfrm>
              <a:off x="-1384387" y="30948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5"/>
            <p:cNvSpPr/>
            <p:nvPr/>
          </p:nvSpPr>
          <p:spPr>
            <a:xfrm>
              <a:off x="-700825" y="1283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62" name="Google Shape;3862;p25"/>
            <p:cNvGrpSpPr/>
            <p:nvPr/>
          </p:nvGrpSpPr>
          <p:grpSpPr>
            <a:xfrm rot="10800000">
              <a:off x="-1008275" y="257000"/>
              <a:ext cx="76300" cy="134575"/>
              <a:chOff x="8292650" y="153875"/>
              <a:chExt cx="76300" cy="134575"/>
            </a:xfrm>
          </p:grpSpPr>
          <p:sp>
            <p:nvSpPr>
              <p:cNvPr id="3863" name="Google Shape;3863;p25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25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25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">
    <p:spTree>
      <p:nvGrpSpPr>
        <p:cNvPr id="3866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26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_1"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9" name="Google Shape;3869;p27"/>
          <p:cNvGrpSpPr/>
          <p:nvPr/>
        </p:nvGrpSpPr>
        <p:grpSpPr>
          <a:xfrm>
            <a:off x="6379600" y="3553675"/>
            <a:ext cx="3113463" cy="1537975"/>
            <a:chOff x="6379600" y="3553675"/>
            <a:chExt cx="3113463" cy="1537975"/>
          </a:xfrm>
        </p:grpSpPr>
        <p:sp>
          <p:nvSpPr>
            <p:cNvPr id="3870" name="Google Shape;3870;p27"/>
            <p:cNvSpPr/>
            <p:nvPr/>
          </p:nvSpPr>
          <p:spPr>
            <a:xfrm rot="10800000">
              <a:off x="6379600" y="355367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7"/>
            <p:cNvSpPr/>
            <p:nvPr/>
          </p:nvSpPr>
          <p:spPr>
            <a:xfrm rot="10800000">
              <a:off x="7016275" y="35931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72" name="Google Shape;3872;p27"/>
            <p:cNvGrpSpPr/>
            <p:nvPr/>
          </p:nvGrpSpPr>
          <p:grpSpPr>
            <a:xfrm flipH="1">
              <a:off x="6898250" y="3836263"/>
              <a:ext cx="2594813" cy="1255388"/>
              <a:chOff x="4376088" y="3836263"/>
              <a:chExt cx="2594813" cy="1255388"/>
            </a:xfrm>
          </p:grpSpPr>
          <p:sp>
            <p:nvSpPr>
              <p:cNvPr id="3873" name="Google Shape;3873;p27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rect b="b" l="l" r="r" t="t"/>
                <a:pathLst>
                  <a:path extrusionOk="0" h="4041" w="3731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27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27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27"/>
              <p:cNvSpPr/>
              <p:nvPr/>
            </p:nvSpPr>
            <p:spPr>
              <a:xfrm flipH="1" rot="10800000">
                <a:off x="6665800" y="465480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77" name="Google Shape;3877;p27"/>
              <p:cNvGrpSpPr/>
              <p:nvPr/>
            </p:nvGrpSpPr>
            <p:grpSpPr>
              <a:xfrm flipH="1" rot="10800000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3878" name="Google Shape;3878;p27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9" name="Google Shape;3879;p27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0" name="Google Shape;3880;p27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1" name="Google Shape;3881;p27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82" name="Google Shape;3882;p27"/>
              <p:cNvGrpSpPr/>
              <p:nvPr/>
            </p:nvGrpSpPr>
            <p:grpSpPr>
              <a:xfrm flipH="1" rot="10800000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3883" name="Google Shape;3883;p27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rect b="b" l="l" r="r" t="t"/>
                  <a:pathLst>
                    <a:path extrusionOk="0" h="44" w="78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4" name="Google Shape;3884;p27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5" name="Google Shape;3885;p27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rect b="b" l="l" r="r" t="t"/>
                  <a:pathLst>
                    <a:path extrusionOk="0" h="4245" w="477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6" name="Google Shape;3886;p27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rect b="b" l="l" r="r" t="t"/>
                  <a:pathLst>
                    <a:path extrusionOk="0" h="3032" w="1849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887" name="Google Shape;3887;p27"/>
              <p:cNvSpPr/>
              <p:nvPr/>
            </p:nvSpPr>
            <p:spPr>
              <a:xfrm flipH="1" rot="10800000">
                <a:off x="6535638" y="4886738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27"/>
              <p:cNvSpPr/>
              <p:nvPr/>
            </p:nvSpPr>
            <p:spPr>
              <a:xfrm flipH="1" rot="10800000">
                <a:off x="6505088" y="4511963"/>
                <a:ext cx="35675" cy="28525"/>
              </a:xfrm>
              <a:custGeom>
                <a:rect b="b" l="l" r="r" t="t"/>
                <a:pathLst>
                  <a:path extrusionOk="0" h="1141" w="1427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27"/>
              <p:cNvSpPr/>
              <p:nvPr/>
            </p:nvSpPr>
            <p:spPr>
              <a:xfrm flipH="1" rot="10800000">
                <a:off x="6604975" y="45060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27"/>
              <p:cNvSpPr/>
              <p:nvPr/>
            </p:nvSpPr>
            <p:spPr>
              <a:xfrm flipH="1" rot="10800000">
                <a:off x="6611250" y="4513763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27"/>
              <p:cNvSpPr/>
              <p:nvPr/>
            </p:nvSpPr>
            <p:spPr>
              <a:xfrm flipH="1" rot="10800000">
                <a:off x="6585825" y="4498438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27"/>
              <p:cNvSpPr/>
              <p:nvPr/>
            </p:nvSpPr>
            <p:spPr>
              <a:xfrm flipH="1" rot="10800000">
                <a:off x="6604425" y="4507188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27"/>
              <p:cNvSpPr/>
              <p:nvPr/>
            </p:nvSpPr>
            <p:spPr>
              <a:xfrm flipH="1" rot="10800000">
                <a:off x="6612900" y="4524688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27"/>
              <p:cNvSpPr/>
              <p:nvPr/>
            </p:nvSpPr>
            <p:spPr>
              <a:xfrm flipH="1" rot="10800000">
                <a:off x="6592675" y="4504463"/>
                <a:ext cx="21900" cy="28650"/>
              </a:xfrm>
              <a:custGeom>
                <a:rect b="b" l="l" r="r" t="t"/>
                <a:pathLst>
                  <a:path extrusionOk="0" h="1146" w="876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95" name="Google Shape;3895;p27"/>
              <p:cNvGrpSpPr/>
              <p:nvPr/>
            </p:nvGrpSpPr>
            <p:grpSpPr>
              <a:xfrm flipH="1" rot="10800000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3896" name="Google Shape;3896;p27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7" name="Google Shape;3897;p27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rect b="b" l="l" r="r" t="t"/>
                  <a:pathLst>
                    <a:path extrusionOk="0" h="3249" w="2878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8" name="Google Shape;3898;p27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rect b="b" l="l" r="r" t="t"/>
                  <a:pathLst>
                    <a:path extrusionOk="0" h="428" w="198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9" name="Google Shape;3899;p27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rect b="b" l="l" r="r" t="t"/>
                  <a:pathLst>
                    <a:path extrusionOk="0" h="722" w="285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0" name="Google Shape;3900;p27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rect b="b" l="l" r="r" t="t"/>
                  <a:pathLst>
                    <a:path extrusionOk="0" h="1740" w="2101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01" name="Google Shape;3901;p27"/>
              <p:cNvGrpSpPr/>
              <p:nvPr/>
            </p:nvGrpSpPr>
            <p:grpSpPr>
              <a:xfrm flipH="1" rot="10800000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3902" name="Google Shape;3902;p27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rect b="b" l="l" r="r" t="t"/>
                  <a:pathLst>
                    <a:path extrusionOk="0" h="44" w="23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3" name="Google Shape;3903;p27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rect b="b" l="l" r="r" t="t"/>
                  <a:pathLst>
                    <a:path extrusionOk="0" h="1698" w="2473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4" name="Google Shape;3904;p27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rect b="b" l="l" r="r" t="t"/>
                  <a:pathLst>
                    <a:path extrusionOk="0" h="45" w="15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5" name="Google Shape;3905;p27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rect b="b" l="l" r="r" t="t"/>
                  <a:pathLst>
                    <a:path extrusionOk="0" h="1330" w="985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6" name="Google Shape;3906;p27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rect b="b" l="l" r="r" t="t"/>
                  <a:pathLst>
                    <a:path extrusionOk="0" h="868" w="548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07" name="Google Shape;3907;p27"/>
              <p:cNvSpPr/>
              <p:nvPr/>
            </p:nvSpPr>
            <p:spPr>
              <a:xfrm flipH="1" rot="10800000">
                <a:off x="6790350" y="446496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27"/>
              <p:cNvSpPr/>
              <p:nvPr/>
            </p:nvSpPr>
            <p:spPr>
              <a:xfrm flipH="1" rot="10800000">
                <a:off x="6787775" y="431638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09" name="Google Shape;3909;p27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3910" name="Google Shape;3910;p27"/>
                <p:cNvSpPr/>
                <p:nvPr/>
              </p:nvSpPr>
              <p:spPr>
                <a:xfrm flipH="1" rot="10800000">
                  <a:off x="10414413" y="4770013"/>
                  <a:ext cx="93275" cy="101025"/>
                </a:xfrm>
                <a:custGeom>
                  <a:rect b="b" l="l" r="r" t="t"/>
                  <a:pathLst>
                    <a:path extrusionOk="0" h="4041" w="3731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11" name="Google Shape;3911;p27"/>
                <p:cNvGrpSpPr/>
                <p:nvPr/>
              </p:nvGrpSpPr>
              <p:grpSpPr>
                <a:xfrm flipH="1" rot="10800000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3912" name="Google Shape;3912;p27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rect b="b" l="l" r="r" t="t"/>
                    <a:pathLst>
                      <a:path extrusionOk="0" h="614" w="833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3" name="Google Shape;3913;p27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rect b="b" l="l" r="r" t="t"/>
                    <a:pathLst>
                      <a:path extrusionOk="0" h="1" w="12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4" name="Google Shape;3914;p27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rect b="b" l="l" r="r" t="t"/>
                    <a:pathLst>
                      <a:path extrusionOk="0" h="879" w="1106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5" name="Google Shape;3915;p27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rect b="b" l="l" r="r" t="t"/>
                    <a:pathLst>
                      <a:path extrusionOk="0" h="220" w="417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6" name="Google Shape;3916;p27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rect b="b" l="l" r="r" t="t"/>
                    <a:pathLst>
                      <a:path extrusionOk="0" h="198" w="548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17" name="Google Shape;3917;p27"/>
                <p:cNvGrpSpPr/>
                <p:nvPr/>
              </p:nvGrpSpPr>
              <p:grpSpPr>
                <a:xfrm flipH="1" rot="10800000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3918" name="Google Shape;3918;p27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9" name="Google Shape;3919;p27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rect b="b" l="l" r="r" t="t"/>
                    <a:pathLst>
                      <a:path extrusionOk="0" h="1776" w="2233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0" name="Google Shape;3920;p27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rect b="b" l="l" r="r" t="t"/>
                    <a:pathLst>
                      <a:path extrusionOk="0" h="1263" w="767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21" name="Google Shape;3921;p27"/>
                <p:cNvGrpSpPr/>
                <p:nvPr/>
              </p:nvGrpSpPr>
              <p:grpSpPr>
                <a:xfrm flipH="1" rot="10800000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3922" name="Google Shape;3922;p27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3" name="Google Shape;3923;p27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rect b="b" l="l" r="r" t="t"/>
                    <a:pathLst>
                      <a:path extrusionOk="0" h="264" w="165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4" name="Google Shape;3924;p27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5" name="Google Shape;3925;p27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rect b="b" l="l" r="r" t="t"/>
                    <a:pathLst>
                      <a:path extrusionOk="0" h="2949" w="3227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6" name="Google Shape;3926;p27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rect b="b" l="l" r="r" t="t"/>
                    <a:pathLst>
                      <a:path extrusionOk="0" h="2241" w="1751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27" name="Google Shape;3927;p27"/>
                <p:cNvGrpSpPr/>
                <p:nvPr/>
              </p:nvGrpSpPr>
              <p:grpSpPr>
                <a:xfrm flipH="1" rot="10800000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928" name="Google Shape;3928;p27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9" name="Google Shape;3929;p27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rect b="b" l="l" r="r" t="t"/>
                    <a:pathLst>
                      <a:path extrusionOk="0" h="2968" w="2844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0" name="Google Shape;3930;p27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rect b="b" l="l" r="r" t="t"/>
                    <a:pathLst>
                      <a:path extrusionOk="0" h="1415" w="1128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1" name="Google Shape;3931;p27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rect b="b" l="l" r="r" t="t"/>
                    <a:pathLst>
                      <a:path extrusionOk="0" h="1767" w="1379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32" name="Google Shape;3932;p27"/>
                <p:cNvGrpSpPr/>
                <p:nvPr/>
              </p:nvGrpSpPr>
              <p:grpSpPr>
                <a:xfrm flipH="1" rot="10800000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933" name="Google Shape;3933;p27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rect b="b" l="l" r="r" t="t"/>
                    <a:pathLst>
                      <a:path extrusionOk="0" h="23" w="34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4" name="Google Shape;3934;p27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rect b="b" l="l" r="r" t="t"/>
                    <a:pathLst>
                      <a:path extrusionOk="0" h="6422" w="629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5" name="Google Shape;3935;p27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rect b="b" l="l" r="r" t="t"/>
                    <a:pathLst>
                      <a:path extrusionOk="0" h="3210" w="2352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6" name="Google Shape;3936;p27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rect b="b" l="l" r="r" t="t"/>
                    <a:pathLst>
                      <a:path extrusionOk="0" h="3904" w="2976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37" name="Google Shape;3937;p27"/>
                <p:cNvGrpSpPr/>
                <p:nvPr/>
              </p:nvGrpSpPr>
              <p:grpSpPr>
                <a:xfrm flipH="1" rot="10800000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938" name="Google Shape;3938;p27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rect b="b" l="l" r="r" t="t"/>
                    <a:pathLst>
                      <a:path extrusionOk="0" h="1" w="1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9" name="Google Shape;3939;p27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rect b="b" l="l" r="r" t="t"/>
                    <a:pathLst>
                      <a:path extrusionOk="0" h="918" w="1313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0" name="Google Shape;3940;p27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rect b="b" l="l" r="r" t="t"/>
                    <a:pathLst>
                      <a:path extrusionOk="0" h="209" w="351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1" name="Google Shape;3941;p27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rect b="b" l="l" r="r" t="t"/>
                    <a:pathLst>
                      <a:path extrusionOk="0" h="657" w="755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942" name="Google Shape;3942;p27"/>
                <p:cNvSpPr/>
                <p:nvPr/>
              </p:nvSpPr>
              <p:spPr>
                <a:xfrm flipH="1" rot="10800000">
                  <a:off x="10186813" y="4891775"/>
                  <a:ext cx="27175" cy="22475"/>
                </a:xfrm>
                <a:custGeom>
                  <a:rect b="b" l="l" r="r" t="t"/>
                  <a:pathLst>
                    <a:path extrusionOk="0" h="899" w="1087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3" name="Google Shape;3943;p27"/>
                <p:cNvSpPr/>
                <p:nvPr/>
              </p:nvSpPr>
              <p:spPr>
                <a:xfrm flipH="1" rot="10800000">
                  <a:off x="11066438" y="4536813"/>
                  <a:ext cx="51900" cy="44850"/>
                </a:xfrm>
                <a:custGeom>
                  <a:rect b="b" l="l" r="r" t="t"/>
                  <a:pathLst>
                    <a:path extrusionOk="0" h="1794" w="2076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4" name="Google Shape;3944;p27"/>
                <p:cNvSpPr/>
                <p:nvPr/>
              </p:nvSpPr>
              <p:spPr>
                <a:xfrm flipH="1" rot="10800000">
                  <a:off x="9561163" y="4974500"/>
                  <a:ext cx="44850" cy="33675"/>
                </a:xfrm>
                <a:custGeom>
                  <a:rect b="b" l="l" r="r" t="t"/>
                  <a:pathLst>
                    <a:path extrusionOk="0" h="1347" w="1794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5" name="Google Shape;3945;p27"/>
                <p:cNvSpPr/>
                <p:nvPr/>
              </p:nvSpPr>
              <p:spPr>
                <a:xfrm flipH="1" rot="10800000">
                  <a:off x="9941638" y="4815450"/>
                  <a:ext cx="72200" cy="56050"/>
                </a:xfrm>
                <a:custGeom>
                  <a:rect b="b" l="l" r="r" t="t"/>
                  <a:pathLst>
                    <a:path extrusionOk="0" h="2242" w="2888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6" name="Google Shape;3946;p27"/>
                <p:cNvSpPr/>
                <p:nvPr/>
              </p:nvSpPr>
              <p:spPr>
                <a:xfrm flipH="1" rot="10800000">
                  <a:off x="11123663" y="3957425"/>
                  <a:ext cx="67600" cy="57100"/>
                </a:xfrm>
                <a:custGeom>
                  <a:rect b="b" l="l" r="r" t="t"/>
                  <a:pathLst>
                    <a:path extrusionOk="0" h="2284" w="2704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7" name="Google Shape;3947;p27"/>
                <p:cNvSpPr/>
                <p:nvPr/>
              </p:nvSpPr>
              <p:spPr>
                <a:xfrm flipH="1" rot="10800000">
                  <a:off x="11265125" y="4609863"/>
                  <a:ext cx="34750" cy="57450"/>
                </a:xfrm>
                <a:custGeom>
                  <a:rect b="b" l="l" r="r" t="t"/>
                  <a:pathLst>
                    <a:path extrusionOk="0" h="2298" w="139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8" name="Google Shape;3948;p27"/>
                <p:cNvSpPr/>
                <p:nvPr/>
              </p:nvSpPr>
              <p:spPr>
                <a:xfrm flipH="1" rot="10800000">
                  <a:off x="10582975" y="4497050"/>
                  <a:ext cx="114325" cy="124375"/>
                </a:xfrm>
                <a:custGeom>
                  <a:rect b="b" l="l" r="r" t="t"/>
                  <a:pathLst>
                    <a:path extrusionOk="0" h="4975" w="4573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9" name="Google Shape;3949;p27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rect b="b" l="l" r="r" t="t"/>
                  <a:pathLst>
                    <a:path extrusionOk="0" h="1532" w="1521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0" name="Google Shape;3950;p27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rect b="b" l="l" r="r" t="t"/>
                  <a:pathLst>
                    <a:path extrusionOk="0" h="1138" w="1362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1" name="Google Shape;3951;p27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rect b="b" l="l" r="r" t="t"/>
                  <a:pathLst>
                    <a:path extrusionOk="0" h="515" w="564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2" name="Google Shape;3952;p27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rect b="b" l="l" r="r" t="t"/>
                  <a:pathLst>
                    <a:path extrusionOk="0" h="853" w="1008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53" name="Google Shape;3953;p27"/>
              <p:cNvGrpSpPr/>
              <p:nvPr/>
            </p:nvGrpSpPr>
            <p:grpSpPr>
              <a:xfrm flipH="1" rot="10800000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954" name="Google Shape;3954;p27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5" name="Google Shape;3955;p27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956" name="Google Shape;3956;p27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_1_1"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8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9" name="Google Shape;3959;p28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3960" name="Google Shape;3960;p28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3961" name="Google Shape;3961;p2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2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2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4" name="Google Shape;3964;p28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3965" name="Google Shape;3965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8" name="Google Shape;3968;p28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3969" name="Google Shape;3969;p2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2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2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2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2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74" name="Google Shape;3974;p28"/>
            <p:cNvSpPr/>
            <p:nvPr/>
          </p:nvSpPr>
          <p:spPr>
            <a:xfrm flipH="1">
              <a:off x="7744550" y="12039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8"/>
            <p:cNvSpPr/>
            <p:nvPr/>
          </p:nvSpPr>
          <p:spPr>
            <a:xfrm flipH="1">
              <a:off x="8089213" y="937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76" name="Google Shape;3976;p28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3977" name="Google Shape;3977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1" name="Google Shape;3981;p28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3982" name="Google Shape;3982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6" name="Google Shape;3986;p28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3987" name="Google Shape;3987;p2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2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2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2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1" name="Google Shape;3991;p28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3992" name="Google Shape;3992;p2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2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2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2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6" name="Google Shape;3996;p28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3997" name="Google Shape;3997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9" name="Google Shape;3999;p28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4000" name="Google Shape;4000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04" name="Google Shape;4004;p28"/>
            <p:cNvSpPr/>
            <p:nvPr/>
          </p:nvSpPr>
          <p:spPr>
            <a:xfrm flipH="1">
              <a:off x="7362663" y="7748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8"/>
            <p:cNvSpPr/>
            <p:nvPr/>
          </p:nvSpPr>
          <p:spPr>
            <a:xfrm flipH="1">
              <a:off x="8776375" y="591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8"/>
            <p:cNvSpPr/>
            <p:nvPr/>
          </p:nvSpPr>
          <p:spPr>
            <a:xfrm flipH="1">
              <a:off x="8053825" y="849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8"/>
            <p:cNvSpPr/>
            <p:nvPr/>
          </p:nvSpPr>
          <p:spPr>
            <a:xfrm flipH="1">
              <a:off x="8309125" y="13037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8"/>
            <p:cNvSpPr/>
            <p:nvPr/>
          </p:nvSpPr>
          <p:spPr>
            <a:xfrm flipH="1">
              <a:off x="8703450" y="11584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8"/>
            <p:cNvSpPr/>
            <p:nvPr/>
          </p:nvSpPr>
          <p:spPr>
            <a:xfrm flipH="1">
              <a:off x="8594838" y="5056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8"/>
            <p:cNvSpPr/>
            <p:nvPr/>
          </p:nvSpPr>
          <p:spPr>
            <a:xfrm flipH="1">
              <a:off x="7534800" y="6292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8"/>
            <p:cNvSpPr/>
            <p:nvPr/>
          </p:nvSpPr>
          <p:spPr>
            <a:xfrm flipH="1">
              <a:off x="8188038" y="28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8"/>
            <p:cNvSpPr/>
            <p:nvPr/>
          </p:nvSpPr>
          <p:spPr>
            <a:xfrm flipH="1">
              <a:off x="8180388" y="2708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8"/>
            <p:cNvSpPr/>
            <p:nvPr/>
          </p:nvSpPr>
          <p:spPr>
            <a:xfrm flipH="1">
              <a:off x="7869388" y="5923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8"/>
            <p:cNvSpPr/>
            <p:nvPr/>
          </p:nvSpPr>
          <p:spPr>
            <a:xfrm flipH="1">
              <a:off x="8187488" y="203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8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8"/>
            <p:cNvSpPr/>
            <p:nvPr/>
          </p:nvSpPr>
          <p:spPr>
            <a:xfrm>
              <a:off x="8665413" y="8015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8"/>
            <p:cNvSpPr/>
            <p:nvPr/>
          </p:nvSpPr>
          <p:spPr>
            <a:xfrm>
              <a:off x="9008513" y="1916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8"/>
            <p:cNvSpPr/>
            <p:nvPr/>
          </p:nvSpPr>
          <p:spPr>
            <a:xfrm>
              <a:off x="8929738" y="4319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8"/>
            <p:cNvSpPr/>
            <p:nvPr/>
          </p:nvSpPr>
          <p:spPr>
            <a:xfrm>
              <a:off x="7171888" y="867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8"/>
            <p:cNvSpPr/>
            <p:nvPr/>
          </p:nvSpPr>
          <p:spPr>
            <a:xfrm flipH="1">
              <a:off x="7158700" y="6649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8"/>
            <p:cNvSpPr/>
            <p:nvPr/>
          </p:nvSpPr>
          <p:spPr>
            <a:xfrm flipH="1">
              <a:off x="8067363" y="305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8"/>
            <p:cNvSpPr/>
            <p:nvPr/>
          </p:nvSpPr>
          <p:spPr>
            <a:xfrm flipH="1" rot="10800000">
              <a:off x="8875150" y="14058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23" name="Google Shape;4023;p28"/>
            <p:cNvGrpSpPr/>
            <p:nvPr/>
          </p:nvGrpSpPr>
          <p:grpSpPr>
            <a:xfrm flipH="1" rot="10800000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4024" name="Google Shape;4024;p28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28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28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27" name="Google Shape;4027;p28"/>
            <p:cNvSpPr/>
            <p:nvPr/>
          </p:nvSpPr>
          <p:spPr>
            <a:xfrm flipH="1" rot="10800000">
              <a:off x="8229813" y="17703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8"/>
            <p:cNvSpPr/>
            <p:nvPr/>
          </p:nvSpPr>
          <p:spPr>
            <a:xfrm flipH="1" rot="10800000">
              <a:off x="8289888" y="17259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29" name="Google Shape;4029;p28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4030" name="Google Shape;4030;p2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2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2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2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2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35" name="Google Shape;4035;p28"/>
            <p:cNvSpPr/>
            <p:nvPr/>
          </p:nvSpPr>
          <p:spPr>
            <a:xfrm flipH="1" rot="10800000">
              <a:off x="8629913" y="17913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8"/>
            <p:cNvSpPr/>
            <p:nvPr/>
          </p:nvSpPr>
          <p:spPr>
            <a:xfrm flipH="1" rot="10800000">
              <a:off x="8863213" y="6750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37" name="Google Shape;4037;p28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4038" name="Google Shape;4038;p2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2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2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1" name="Google Shape;4041;p28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4042" name="Google Shape;4042;p2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2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2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2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2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7" name="Google Shape;4047;p28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4048" name="Google Shape;4048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0" name="Google Shape;4050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51" name="Google Shape;4051;p28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52" name="Google Shape;4052;p28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4053" name="Google Shape;4053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57" name="Google Shape;4057;p28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4058" name="Google Shape;4058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1" name="Google Shape;4061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2" name="Google Shape;4062;p28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4063" name="Google Shape;4063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5" name="Google Shape;4065;p28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4066" name="Google Shape;4066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8" name="Google Shape;4068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70" name="Google Shape;4070;p28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 flipH="1" rot="10800000">
              <a:off x="6002288" y="76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8" name="Google Shape;418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19" name="Google Shape;419;p4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4"/>
          <p:cNvGrpSpPr/>
          <p:nvPr/>
        </p:nvGrpSpPr>
        <p:grpSpPr>
          <a:xfrm>
            <a:off x="7168413" y="37485"/>
            <a:ext cx="1898607" cy="1027238"/>
            <a:chOff x="7168413" y="37485"/>
            <a:chExt cx="1898607" cy="1027238"/>
          </a:xfrm>
        </p:grpSpPr>
        <p:grpSp>
          <p:nvGrpSpPr>
            <p:cNvPr id="421" name="Google Shape;421;p4"/>
            <p:cNvGrpSpPr/>
            <p:nvPr/>
          </p:nvGrpSpPr>
          <p:grpSpPr>
            <a:xfrm rot="-9237154">
              <a:off x="9035097" y="144778"/>
              <a:ext cx="28474" cy="22299"/>
              <a:chOff x="117600" y="5032275"/>
              <a:chExt cx="28475" cy="22300"/>
            </a:xfrm>
          </p:grpSpPr>
          <p:sp>
            <p:nvSpPr>
              <p:cNvPr id="422" name="Google Shape;422;p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4"/>
            <p:cNvGrpSpPr/>
            <p:nvPr/>
          </p:nvGrpSpPr>
          <p:grpSpPr>
            <a:xfrm rot="-9237154">
              <a:off x="8053894" y="45004"/>
              <a:ext cx="29274" cy="35824"/>
              <a:chOff x="7298175" y="170300"/>
              <a:chExt cx="29275" cy="35825"/>
            </a:xfrm>
          </p:grpSpPr>
          <p:sp>
            <p:nvSpPr>
              <p:cNvPr id="427" name="Google Shape;427;p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1" name="Google Shape;431;p4"/>
            <p:cNvSpPr/>
            <p:nvPr/>
          </p:nvSpPr>
          <p:spPr>
            <a:xfrm flipH="1" rot="-9237154">
              <a:off x="8524181" y="243086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 flipH="1" rot="-9237154">
              <a:off x="8519451" y="227240"/>
              <a:ext cx="30124" cy="21824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 flipH="1" rot="-9237154">
              <a:off x="8602145" y="1523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4" name="Google Shape;434;p4"/>
            <p:cNvGrpSpPr/>
            <p:nvPr/>
          </p:nvGrpSpPr>
          <p:grpSpPr>
            <a:xfrm rot="-9237154">
              <a:off x="8145091" y="242494"/>
              <a:ext cx="40749" cy="29849"/>
              <a:chOff x="923425" y="4869400"/>
              <a:chExt cx="40750" cy="29850"/>
            </a:xfrm>
          </p:grpSpPr>
          <p:sp>
            <p:nvSpPr>
              <p:cNvPr id="435" name="Google Shape;435;p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8" name="Google Shape;438;p4"/>
            <p:cNvSpPr/>
            <p:nvPr/>
          </p:nvSpPr>
          <p:spPr>
            <a:xfrm flipH="1" rot="-9237154">
              <a:off x="8625379" y="77182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9" name="Google Shape;439;p4"/>
            <p:cNvGrpSpPr/>
            <p:nvPr/>
          </p:nvGrpSpPr>
          <p:grpSpPr>
            <a:xfrm rot="-9237154">
              <a:off x="8540629" y="419646"/>
              <a:ext cx="203468" cy="175544"/>
              <a:chOff x="292325" y="4360000"/>
              <a:chExt cx="203475" cy="175550"/>
            </a:xfrm>
          </p:grpSpPr>
          <p:sp>
            <p:nvSpPr>
              <p:cNvPr id="440" name="Google Shape;440;p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4" name="Google Shape;444;p4"/>
            <p:cNvGrpSpPr/>
            <p:nvPr/>
          </p:nvGrpSpPr>
          <p:grpSpPr>
            <a:xfrm rot="-9237154">
              <a:off x="8056077" y="381879"/>
              <a:ext cx="89172" cy="75222"/>
              <a:chOff x="645875" y="4874950"/>
              <a:chExt cx="89175" cy="75225"/>
            </a:xfrm>
          </p:grpSpPr>
          <p:sp>
            <p:nvSpPr>
              <p:cNvPr id="445" name="Google Shape;445;p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4"/>
            <p:cNvGrpSpPr/>
            <p:nvPr/>
          </p:nvGrpSpPr>
          <p:grpSpPr>
            <a:xfrm rot="-9237154">
              <a:off x="7486623" y="1024215"/>
              <a:ext cx="39674" cy="33499"/>
              <a:chOff x="1171975" y="3874200"/>
              <a:chExt cx="39675" cy="33500"/>
            </a:xfrm>
          </p:grpSpPr>
          <p:sp>
            <p:nvSpPr>
              <p:cNvPr id="451" name="Google Shape;451;p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" name="Google Shape;456;p4"/>
            <p:cNvGrpSpPr/>
            <p:nvPr/>
          </p:nvGrpSpPr>
          <p:grpSpPr>
            <a:xfrm rot="-9237154">
              <a:off x="8698862" y="45705"/>
              <a:ext cx="45398" cy="34424"/>
              <a:chOff x="89450" y="4246250"/>
              <a:chExt cx="45400" cy="34425"/>
            </a:xfrm>
          </p:grpSpPr>
          <p:sp>
            <p:nvSpPr>
              <p:cNvPr id="457" name="Google Shape;457;p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0" name="Google Shape;460;p4"/>
            <p:cNvGrpSpPr/>
            <p:nvPr/>
          </p:nvGrpSpPr>
          <p:grpSpPr>
            <a:xfrm rot="-9237154">
              <a:off x="8697630" y="836433"/>
              <a:ext cx="47873" cy="30924"/>
              <a:chOff x="194175" y="4477025"/>
              <a:chExt cx="47875" cy="30925"/>
            </a:xfrm>
          </p:grpSpPr>
          <p:sp>
            <p:nvSpPr>
              <p:cNvPr id="461" name="Google Shape;461;p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7" name="Google Shape;467;p4"/>
            <p:cNvGrpSpPr/>
            <p:nvPr/>
          </p:nvGrpSpPr>
          <p:grpSpPr>
            <a:xfrm rot="-9237154">
              <a:off x="8219170" y="640554"/>
              <a:ext cx="44323" cy="58423"/>
              <a:chOff x="672400" y="4517950"/>
              <a:chExt cx="44325" cy="58425"/>
            </a:xfrm>
          </p:grpSpPr>
          <p:sp>
            <p:nvSpPr>
              <p:cNvPr id="468" name="Google Shape;468;p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4" name="Google Shape;474;p4"/>
            <p:cNvGrpSpPr/>
            <p:nvPr/>
          </p:nvGrpSpPr>
          <p:grpSpPr>
            <a:xfrm rot="-9237154">
              <a:off x="8400922" y="805432"/>
              <a:ext cx="78772" cy="92922"/>
              <a:chOff x="319125" y="4619225"/>
              <a:chExt cx="78775" cy="92925"/>
            </a:xfrm>
          </p:grpSpPr>
          <p:sp>
            <p:nvSpPr>
              <p:cNvPr id="475" name="Google Shape;475;p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9" name="Google Shape;479;p4"/>
            <p:cNvGrpSpPr/>
            <p:nvPr/>
          </p:nvGrpSpPr>
          <p:grpSpPr>
            <a:xfrm rot="-9237154">
              <a:off x="8821994" y="677907"/>
              <a:ext cx="56073" cy="56073"/>
              <a:chOff x="327875" y="5038950"/>
              <a:chExt cx="56075" cy="56075"/>
            </a:xfrm>
          </p:grpSpPr>
          <p:sp>
            <p:nvSpPr>
              <p:cNvPr id="480" name="Google Shape;480;p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5" name="Google Shape;485;p4"/>
            <p:cNvGrpSpPr/>
            <p:nvPr/>
          </p:nvGrpSpPr>
          <p:grpSpPr>
            <a:xfrm rot="-9237154">
              <a:off x="8961065" y="858109"/>
              <a:ext cx="54698" cy="76572"/>
              <a:chOff x="433700" y="4770875"/>
              <a:chExt cx="54700" cy="76575"/>
            </a:xfrm>
          </p:grpSpPr>
          <p:sp>
            <p:nvSpPr>
              <p:cNvPr id="486" name="Google Shape;486;p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1" name="Google Shape;491;p4"/>
            <p:cNvSpPr/>
            <p:nvPr/>
          </p:nvSpPr>
          <p:spPr>
            <a:xfrm flipH="1" rot="-9237154">
              <a:off x="8379904" y="1005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 flipH="1" rot="-9237154">
              <a:off x="8293447" y="417176"/>
              <a:ext cx="31999" cy="26774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 flipH="1" rot="-9237154">
              <a:off x="7833891" y="900412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 flipH="1" rot="-9237154">
              <a:off x="7642510" y="738819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 flipH="1" rot="-9237154">
              <a:off x="7171249" y="971805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 flipH="1" rot="-9237154">
              <a:off x="8092948" y="861266"/>
              <a:ext cx="83197" cy="70248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 flipH="1" rot="-9237154">
              <a:off x="8965187" y="387616"/>
              <a:ext cx="75572" cy="63748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8" name="Google Shape;498;p4"/>
            <p:cNvGrpSpPr/>
            <p:nvPr/>
          </p:nvGrpSpPr>
          <p:grpSpPr>
            <a:xfrm rot="-9237154">
              <a:off x="7801775" y="556006"/>
              <a:ext cx="33674" cy="35674"/>
              <a:chOff x="4304250" y="4768863"/>
              <a:chExt cx="33675" cy="35675"/>
            </a:xfrm>
          </p:grpSpPr>
          <p:sp>
            <p:nvSpPr>
              <p:cNvPr id="499" name="Google Shape;499;p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2" name="Google Shape;502;p4"/>
            <p:cNvGrpSpPr/>
            <p:nvPr/>
          </p:nvGrpSpPr>
          <p:grpSpPr>
            <a:xfrm rot="-9237154">
              <a:off x="7268685" y="660157"/>
              <a:ext cx="123896" cy="117746"/>
              <a:chOff x="4877375" y="4089763"/>
              <a:chExt cx="123900" cy="117750"/>
            </a:xfrm>
          </p:grpSpPr>
          <p:sp>
            <p:nvSpPr>
              <p:cNvPr id="503" name="Google Shape;503;p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8" name="Google Shape;508;p4"/>
            <p:cNvSpPr/>
            <p:nvPr/>
          </p:nvSpPr>
          <p:spPr>
            <a:xfrm rot="10800000">
              <a:off x="7680025" y="2792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4"/>
          <p:cNvGrpSpPr/>
          <p:nvPr/>
        </p:nvGrpSpPr>
        <p:grpSpPr>
          <a:xfrm>
            <a:off x="107686" y="3075761"/>
            <a:ext cx="974405" cy="773122"/>
            <a:chOff x="107686" y="3075761"/>
            <a:chExt cx="974405" cy="773122"/>
          </a:xfrm>
        </p:grpSpPr>
        <p:grpSp>
          <p:nvGrpSpPr>
            <p:cNvPr id="510" name="Google Shape;510;p4"/>
            <p:cNvGrpSpPr/>
            <p:nvPr/>
          </p:nvGrpSpPr>
          <p:grpSpPr>
            <a:xfrm flipH="1" rot="5994923">
              <a:off x="279279" y="3022902"/>
              <a:ext cx="631220" cy="878840"/>
              <a:chOff x="88792" y="22515"/>
              <a:chExt cx="631196" cy="878807"/>
            </a:xfrm>
          </p:grpSpPr>
          <p:sp>
            <p:nvSpPr>
              <p:cNvPr id="511" name="Google Shape;511;p4"/>
              <p:cNvSpPr/>
              <p:nvPr/>
            </p:nvSpPr>
            <p:spPr>
              <a:xfrm rot="2144809">
                <a:off x="232972" y="525257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2" name="Google Shape;512;p4"/>
              <p:cNvGrpSpPr/>
              <p:nvPr/>
            </p:nvGrpSpPr>
            <p:grpSpPr>
              <a:xfrm>
                <a:off x="175149" y="495436"/>
                <a:ext cx="69586" cy="73623"/>
                <a:chOff x="175149" y="495436"/>
                <a:chExt cx="69586" cy="73623"/>
              </a:xfrm>
            </p:grpSpPr>
            <p:sp>
              <p:nvSpPr>
                <p:cNvPr id="513" name="Google Shape;513;p4"/>
                <p:cNvSpPr/>
                <p:nvPr/>
              </p:nvSpPr>
              <p:spPr>
                <a:xfrm rot="2144809">
                  <a:off x="188729" y="50216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4"/>
                <p:cNvSpPr/>
                <p:nvPr/>
              </p:nvSpPr>
              <p:spPr>
                <a:xfrm rot="2144809">
                  <a:off x="199724" y="517216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5" name="Google Shape;515;p4"/>
              <p:cNvGrpSpPr/>
              <p:nvPr/>
            </p:nvGrpSpPr>
            <p:grpSpPr>
              <a:xfrm>
                <a:off x="88792" y="761095"/>
                <a:ext cx="35279" cy="33988"/>
                <a:chOff x="88792" y="761095"/>
                <a:chExt cx="35279" cy="33988"/>
              </a:xfrm>
            </p:grpSpPr>
            <p:sp>
              <p:nvSpPr>
                <p:cNvPr id="516" name="Google Shape;516;p4"/>
                <p:cNvSpPr/>
                <p:nvPr/>
              </p:nvSpPr>
              <p:spPr>
                <a:xfrm rot="2144809">
                  <a:off x="92606" y="767102"/>
                  <a:ext cx="27650" cy="21975"/>
                </a:xfrm>
                <a:custGeom>
                  <a:rect b="b" l="l" r="r" t="t"/>
                  <a:pathLst>
                    <a:path extrusionOk="0" h="879" w="1106">
                      <a:moveTo>
                        <a:pt x="711" y="728"/>
                      </a:moveTo>
                      <a:cubicBezTo>
                        <a:pt x="704" y="730"/>
                        <a:pt x="697" y="733"/>
                        <a:pt x="690" y="736"/>
                      </a:cubicBezTo>
                      <a:lnTo>
                        <a:pt x="701" y="736"/>
                      </a:lnTo>
                      <a:cubicBezTo>
                        <a:pt x="711" y="736"/>
                        <a:pt x="711" y="736"/>
                        <a:pt x="711" y="728"/>
                      </a:cubicBezTo>
                      <a:close/>
                      <a:moveTo>
                        <a:pt x="504" y="170"/>
                      </a:moveTo>
                      <a:cubicBezTo>
                        <a:pt x="512" y="170"/>
                        <a:pt x="520" y="173"/>
                        <a:pt x="526" y="179"/>
                      </a:cubicBezTo>
                      <a:cubicBezTo>
                        <a:pt x="547" y="179"/>
                        <a:pt x="569" y="189"/>
                        <a:pt x="591" y="189"/>
                      </a:cubicBezTo>
                      <a:cubicBezTo>
                        <a:pt x="613" y="189"/>
                        <a:pt x="635" y="200"/>
                        <a:pt x="646" y="211"/>
                      </a:cubicBezTo>
                      <a:cubicBezTo>
                        <a:pt x="679" y="222"/>
                        <a:pt x="711" y="244"/>
                        <a:pt x="755" y="266"/>
                      </a:cubicBezTo>
                      <a:cubicBezTo>
                        <a:pt x="799" y="299"/>
                        <a:pt x="843" y="343"/>
                        <a:pt x="876" y="386"/>
                      </a:cubicBezTo>
                      <a:cubicBezTo>
                        <a:pt x="886" y="408"/>
                        <a:pt x="897" y="419"/>
                        <a:pt x="897" y="441"/>
                      </a:cubicBezTo>
                      <a:cubicBezTo>
                        <a:pt x="930" y="474"/>
                        <a:pt x="941" y="507"/>
                        <a:pt x="941" y="550"/>
                      </a:cubicBezTo>
                      <a:cubicBezTo>
                        <a:pt x="943" y="552"/>
                        <a:pt x="944" y="554"/>
                        <a:pt x="945" y="555"/>
                      </a:cubicBezTo>
                      <a:lnTo>
                        <a:pt x="945" y="555"/>
                      </a:lnTo>
                      <a:cubicBezTo>
                        <a:pt x="945" y="555"/>
                        <a:pt x="945" y="555"/>
                        <a:pt x="944" y="555"/>
                      </a:cubicBezTo>
                      <a:cubicBezTo>
                        <a:pt x="942" y="555"/>
                        <a:pt x="941" y="558"/>
                        <a:pt x="941" y="561"/>
                      </a:cubicBezTo>
                      <a:cubicBezTo>
                        <a:pt x="930" y="572"/>
                        <a:pt x="919" y="572"/>
                        <a:pt x="908" y="583"/>
                      </a:cubicBezTo>
                      <a:cubicBezTo>
                        <a:pt x="908" y="594"/>
                        <a:pt x="897" y="605"/>
                        <a:pt x="886" y="616"/>
                      </a:cubicBezTo>
                      <a:cubicBezTo>
                        <a:pt x="876" y="627"/>
                        <a:pt x="865" y="638"/>
                        <a:pt x="843" y="660"/>
                      </a:cubicBezTo>
                      <a:cubicBezTo>
                        <a:pt x="805" y="688"/>
                        <a:pt x="759" y="708"/>
                        <a:pt x="712" y="727"/>
                      </a:cubicBezTo>
                      <a:lnTo>
                        <a:pt x="712" y="727"/>
                      </a:lnTo>
                      <a:cubicBezTo>
                        <a:pt x="712" y="727"/>
                        <a:pt x="711" y="726"/>
                        <a:pt x="711" y="725"/>
                      </a:cubicBezTo>
                      <a:cubicBezTo>
                        <a:pt x="711" y="726"/>
                        <a:pt x="711" y="727"/>
                        <a:pt x="711" y="728"/>
                      </a:cubicBezTo>
                      <a:lnTo>
                        <a:pt x="711" y="728"/>
                      </a:lnTo>
                      <a:cubicBezTo>
                        <a:pt x="712" y="728"/>
                        <a:pt x="712" y="727"/>
                        <a:pt x="712" y="727"/>
                      </a:cubicBezTo>
                      <a:lnTo>
                        <a:pt x="712" y="727"/>
                      </a:lnTo>
                      <a:cubicBezTo>
                        <a:pt x="713" y="736"/>
                        <a:pt x="722" y="736"/>
                        <a:pt x="722" y="736"/>
                      </a:cubicBezTo>
                      <a:lnTo>
                        <a:pt x="733" y="747"/>
                      </a:lnTo>
                      <a:cubicBezTo>
                        <a:pt x="733" y="747"/>
                        <a:pt x="733" y="752"/>
                        <a:pt x="737" y="752"/>
                      </a:cubicBezTo>
                      <a:cubicBezTo>
                        <a:pt x="738" y="752"/>
                        <a:pt x="741" y="751"/>
                        <a:pt x="744" y="747"/>
                      </a:cubicBezTo>
                      <a:cubicBezTo>
                        <a:pt x="744" y="758"/>
                        <a:pt x="744" y="769"/>
                        <a:pt x="744" y="769"/>
                      </a:cubicBezTo>
                      <a:cubicBezTo>
                        <a:pt x="739" y="780"/>
                        <a:pt x="731" y="783"/>
                        <a:pt x="722" y="783"/>
                      </a:cubicBezTo>
                      <a:cubicBezTo>
                        <a:pt x="714" y="783"/>
                        <a:pt x="706" y="780"/>
                        <a:pt x="701" y="780"/>
                      </a:cubicBezTo>
                      <a:lnTo>
                        <a:pt x="635" y="780"/>
                      </a:lnTo>
                      <a:cubicBezTo>
                        <a:pt x="624" y="780"/>
                        <a:pt x="624" y="780"/>
                        <a:pt x="613" y="769"/>
                      </a:cubicBezTo>
                      <a:cubicBezTo>
                        <a:pt x="613" y="769"/>
                        <a:pt x="613" y="758"/>
                        <a:pt x="602" y="758"/>
                      </a:cubicBezTo>
                      <a:lnTo>
                        <a:pt x="569" y="747"/>
                      </a:lnTo>
                      <a:lnTo>
                        <a:pt x="504" y="736"/>
                      </a:lnTo>
                      <a:lnTo>
                        <a:pt x="449" y="736"/>
                      </a:lnTo>
                      <a:lnTo>
                        <a:pt x="383" y="725"/>
                      </a:lnTo>
                      <a:lnTo>
                        <a:pt x="340" y="714"/>
                      </a:lnTo>
                      <a:cubicBezTo>
                        <a:pt x="307" y="704"/>
                        <a:pt x="274" y="693"/>
                        <a:pt x="241" y="693"/>
                      </a:cubicBezTo>
                      <a:lnTo>
                        <a:pt x="154" y="693"/>
                      </a:lnTo>
                      <a:lnTo>
                        <a:pt x="154" y="671"/>
                      </a:lnTo>
                      <a:cubicBezTo>
                        <a:pt x="165" y="660"/>
                        <a:pt x="154" y="638"/>
                        <a:pt x="154" y="627"/>
                      </a:cubicBezTo>
                      <a:lnTo>
                        <a:pt x="132" y="572"/>
                      </a:lnTo>
                      <a:cubicBezTo>
                        <a:pt x="132" y="561"/>
                        <a:pt x="121" y="550"/>
                        <a:pt x="121" y="550"/>
                      </a:cubicBezTo>
                      <a:cubicBezTo>
                        <a:pt x="121" y="518"/>
                        <a:pt x="121" y="496"/>
                        <a:pt x="132" y="474"/>
                      </a:cubicBezTo>
                      <a:cubicBezTo>
                        <a:pt x="143" y="430"/>
                        <a:pt x="165" y="397"/>
                        <a:pt x="176" y="364"/>
                      </a:cubicBezTo>
                      <a:cubicBezTo>
                        <a:pt x="165" y="354"/>
                        <a:pt x="154" y="343"/>
                        <a:pt x="143" y="332"/>
                      </a:cubicBezTo>
                      <a:lnTo>
                        <a:pt x="143" y="321"/>
                      </a:lnTo>
                      <a:cubicBezTo>
                        <a:pt x="143" y="321"/>
                        <a:pt x="154" y="310"/>
                        <a:pt x="165" y="310"/>
                      </a:cubicBezTo>
                      <a:lnTo>
                        <a:pt x="208" y="310"/>
                      </a:lnTo>
                      <a:cubicBezTo>
                        <a:pt x="208" y="310"/>
                        <a:pt x="208" y="321"/>
                        <a:pt x="208" y="321"/>
                      </a:cubicBezTo>
                      <a:cubicBezTo>
                        <a:pt x="219" y="310"/>
                        <a:pt x="230" y="299"/>
                        <a:pt x="241" y="288"/>
                      </a:cubicBezTo>
                      <a:cubicBezTo>
                        <a:pt x="252" y="277"/>
                        <a:pt x="274" y="266"/>
                        <a:pt x="285" y="255"/>
                      </a:cubicBezTo>
                      <a:cubicBezTo>
                        <a:pt x="296" y="244"/>
                        <a:pt x="307" y="233"/>
                        <a:pt x="329" y="222"/>
                      </a:cubicBezTo>
                      <a:cubicBezTo>
                        <a:pt x="372" y="189"/>
                        <a:pt x="427" y="179"/>
                        <a:pt x="482" y="179"/>
                      </a:cubicBezTo>
                      <a:cubicBezTo>
                        <a:pt x="487" y="173"/>
                        <a:pt x="495" y="170"/>
                        <a:pt x="504" y="170"/>
                      </a:cubicBezTo>
                      <a:close/>
                      <a:moveTo>
                        <a:pt x="457" y="1"/>
                      </a:moveTo>
                      <a:cubicBezTo>
                        <a:pt x="401" y="1"/>
                        <a:pt x="341" y="20"/>
                        <a:pt x="296" y="47"/>
                      </a:cubicBezTo>
                      <a:cubicBezTo>
                        <a:pt x="132" y="124"/>
                        <a:pt x="22" y="288"/>
                        <a:pt x="1" y="474"/>
                      </a:cubicBezTo>
                      <a:lnTo>
                        <a:pt x="1" y="518"/>
                      </a:lnTo>
                      <a:cubicBezTo>
                        <a:pt x="1" y="529"/>
                        <a:pt x="11" y="550"/>
                        <a:pt x="11" y="561"/>
                      </a:cubicBezTo>
                      <a:lnTo>
                        <a:pt x="33" y="616"/>
                      </a:lnTo>
                      <a:lnTo>
                        <a:pt x="33" y="627"/>
                      </a:lnTo>
                      <a:cubicBezTo>
                        <a:pt x="33" y="627"/>
                        <a:pt x="33" y="638"/>
                        <a:pt x="33" y="638"/>
                      </a:cubicBezTo>
                      <a:lnTo>
                        <a:pt x="33" y="693"/>
                      </a:lnTo>
                      <a:cubicBezTo>
                        <a:pt x="33" y="714"/>
                        <a:pt x="44" y="736"/>
                        <a:pt x="66" y="758"/>
                      </a:cubicBezTo>
                      <a:cubicBezTo>
                        <a:pt x="77" y="769"/>
                        <a:pt x="99" y="780"/>
                        <a:pt x="110" y="780"/>
                      </a:cubicBezTo>
                      <a:lnTo>
                        <a:pt x="121" y="780"/>
                      </a:lnTo>
                      <a:cubicBezTo>
                        <a:pt x="154" y="791"/>
                        <a:pt x="176" y="791"/>
                        <a:pt x="208" y="791"/>
                      </a:cubicBezTo>
                      <a:cubicBezTo>
                        <a:pt x="252" y="802"/>
                        <a:pt x="307" y="813"/>
                        <a:pt x="351" y="824"/>
                      </a:cubicBezTo>
                      <a:cubicBezTo>
                        <a:pt x="405" y="835"/>
                        <a:pt x="471" y="846"/>
                        <a:pt x="526" y="857"/>
                      </a:cubicBezTo>
                      <a:lnTo>
                        <a:pt x="602" y="868"/>
                      </a:lnTo>
                      <a:lnTo>
                        <a:pt x="657" y="879"/>
                      </a:lnTo>
                      <a:cubicBezTo>
                        <a:pt x="679" y="879"/>
                        <a:pt x="711" y="868"/>
                        <a:pt x="711" y="857"/>
                      </a:cubicBezTo>
                      <a:cubicBezTo>
                        <a:pt x="777" y="846"/>
                        <a:pt x="832" y="813"/>
                        <a:pt x="876" y="791"/>
                      </a:cubicBezTo>
                      <a:cubicBezTo>
                        <a:pt x="941" y="758"/>
                        <a:pt x="996" y="725"/>
                        <a:pt x="1040" y="682"/>
                      </a:cubicBezTo>
                      <a:cubicBezTo>
                        <a:pt x="1051" y="660"/>
                        <a:pt x="1061" y="649"/>
                        <a:pt x="1061" y="638"/>
                      </a:cubicBezTo>
                      <a:cubicBezTo>
                        <a:pt x="1061" y="616"/>
                        <a:pt x="1072" y="616"/>
                        <a:pt x="1061" y="605"/>
                      </a:cubicBezTo>
                      <a:cubicBezTo>
                        <a:pt x="1061" y="594"/>
                        <a:pt x="1051" y="583"/>
                        <a:pt x="1040" y="583"/>
                      </a:cubicBezTo>
                      <a:lnTo>
                        <a:pt x="1018" y="572"/>
                      </a:lnTo>
                      <a:cubicBezTo>
                        <a:pt x="1061" y="572"/>
                        <a:pt x="1105" y="529"/>
                        <a:pt x="1094" y="496"/>
                      </a:cubicBezTo>
                      <a:cubicBezTo>
                        <a:pt x="1083" y="463"/>
                        <a:pt x="1072" y="430"/>
                        <a:pt x="1061" y="397"/>
                      </a:cubicBezTo>
                      <a:cubicBezTo>
                        <a:pt x="1051" y="364"/>
                        <a:pt x="1029" y="332"/>
                        <a:pt x="1007" y="310"/>
                      </a:cubicBezTo>
                      <a:cubicBezTo>
                        <a:pt x="996" y="288"/>
                        <a:pt x="963" y="266"/>
                        <a:pt x="952" y="244"/>
                      </a:cubicBezTo>
                      <a:cubicBezTo>
                        <a:pt x="930" y="222"/>
                        <a:pt x="908" y="211"/>
                        <a:pt x="897" y="189"/>
                      </a:cubicBezTo>
                      <a:cubicBezTo>
                        <a:pt x="865" y="146"/>
                        <a:pt x="821" y="124"/>
                        <a:pt x="788" y="102"/>
                      </a:cubicBezTo>
                      <a:cubicBezTo>
                        <a:pt x="701" y="47"/>
                        <a:pt x="591" y="4"/>
                        <a:pt x="493" y="4"/>
                      </a:cubicBezTo>
                      <a:cubicBezTo>
                        <a:pt x="481" y="2"/>
                        <a:pt x="469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" name="Google Shape;517;p4"/>
                <p:cNvSpPr/>
                <p:nvPr/>
              </p:nvSpPr>
              <p:spPr>
                <a:xfrm rot="2144809">
                  <a:off x="98047" y="779509"/>
                  <a:ext cx="10425" cy="5500"/>
                </a:xfrm>
                <a:custGeom>
                  <a:rect b="b" l="l" r="r" t="t"/>
                  <a:pathLst>
                    <a:path extrusionOk="0" h="220" w="417">
                      <a:moveTo>
                        <a:pt x="1" y="0"/>
                      </a:moveTo>
                      <a:cubicBezTo>
                        <a:pt x="1" y="0"/>
                        <a:pt x="1" y="11"/>
                        <a:pt x="22" y="11"/>
                      </a:cubicBezTo>
                      <a:cubicBezTo>
                        <a:pt x="33" y="22"/>
                        <a:pt x="33" y="22"/>
                        <a:pt x="44" y="22"/>
                      </a:cubicBezTo>
                      <a:cubicBezTo>
                        <a:pt x="44" y="22"/>
                        <a:pt x="55" y="33"/>
                        <a:pt x="66" y="44"/>
                      </a:cubicBezTo>
                      <a:lnTo>
                        <a:pt x="99" y="55"/>
                      </a:lnTo>
                      <a:cubicBezTo>
                        <a:pt x="110" y="55"/>
                        <a:pt x="132" y="55"/>
                        <a:pt x="143" y="66"/>
                      </a:cubicBezTo>
                      <a:lnTo>
                        <a:pt x="154" y="66"/>
                      </a:lnTo>
                      <a:cubicBezTo>
                        <a:pt x="154" y="66"/>
                        <a:pt x="165" y="77"/>
                        <a:pt x="165" y="77"/>
                      </a:cubicBezTo>
                      <a:lnTo>
                        <a:pt x="219" y="77"/>
                      </a:lnTo>
                      <a:cubicBezTo>
                        <a:pt x="219" y="77"/>
                        <a:pt x="230" y="77"/>
                        <a:pt x="230" y="88"/>
                      </a:cubicBezTo>
                      <a:lnTo>
                        <a:pt x="230" y="121"/>
                      </a:lnTo>
                      <a:lnTo>
                        <a:pt x="230" y="132"/>
                      </a:lnTo>
                      <a:cubicBezTo>
                        <a:pt x="230" y="143"/>
                        <a:pt x="241" y="143"/>
                        <a:pt x="241" y="154"/>
                      </a:cubicBezTo>
                      <a:lnTo>
                        <a:pt x="252" y="165"/>
                      </a:lnTo>
                      <a:cubicBezTo>
                        <a:pt x="252" y="165"/>
                        <a:pt x="263" y="175"/>
                        <a:pt x="263" y="175"/>
                      </a:cubicBezTo>
                      <a:lnTo>
                        <a:pt x="274" y="186"/>
                      </a:lnTo>
                      <a:cubicBezTo>
                        <a:pt x="274" y="197"/>
                        <a:pt x="285" y="197"/>
                        <a:pt x="285" y="208"/>
                      </a:cubicBezTo>
                      <a:cubicBezTo>
                        <a:pt x="296" y="208"/>
                        <a:pt x="296" y="219"/>
                        <a:pt x="307" y="219"/>
                      </a:cubicBezTo>
                      <a:lnTo>
                        <a:pt x="372" y="219"/>
                      </a:lnTo>
                      <a:cubicBezTo>
                        <a:pt x="383" y="219"/>
                        <a:pt x="405" y="219"/>
                        <a:pt x="416" y="208"/>
                      </a:cubicBezTo>
                      <a:cubicBezTo>
                        <a:pt x="416" y="197"/>
                        <a:pt x="416" y="186"/>
                        <a:pt x="416" y="186"/>
                      </a:cubicBezTo>
                      <a:lnTo>
                        <a:pt x="405" y="186"/>
                      </a:lnTo>
                      <a:lnTo>
                        <a:pt x="394" y="175"/>
                      </a:lnTo>
                      <a:cubicBezTo>
                        <a:pt x="394" y="175"/>
                        <a:pt x="383" y="165"/>
                        <a:pt x="383" y="165"/>
                      </a:cubicBezTo>
                      <a:cubicBezTo>
                        <a:pt x="383" y="165"/>
                        <a:pt x="383" y="175"/>
                        <a:pt x="372" y="175"/>
                      </a:cubicBezTo>
                      <a:lnTo>
                        <a:pt x="329" y="175"/>
                      </a:lnTo>
                      <a:lnTo>
                        <a:pt x="329" y="197"/>
                      </a:lnTo>
                      <a:cubicBezTo>
                        <a:pt x="329" y="197"/>
                        <a:pt x="318" y="197"/>
                        <a:pt x="318" y="186"/>
                      </a:cubicBezTo>
                      <a:cubicBezTo>
                        <a:pt x="296" y="186"/>
                        <a:pt x="296" y="175"/>
                        <a:pt x="285" y="154"/>
                      </a:cubicBezTo>
                      <a:lnTo>
                        <a:pt x="285" y="132"/>
                      </a:lnTo>
                      <a:lnTo>
                        <a:pt x="274" y="132"/>
                      </a:lnTo>
                      <a:lnTo>
                        <a:pt x="274" y="99"/>
                      </a:lnTo>
                      <a:cubicBezTo>
                        <a:pt x="274" y="88"/>
                        <a:pt x="263" y="88"/>
                        <a:pt x="263" y="77"/>
                      </a:cubicBezTo>
                      <a:lnTo>
                        <a:pt x="263" y="66"/>
                      </a:lnTo>
                      <a:cubicBezTo>
                        <a:pt x="252" y="55"/>
                        <a:pt x="252" y="55"/>
                        <a:pt x="241" y="44"/>
                      </a:cubicBezTo>
                      <a:lnTo>
                        <a:pt x="219" y="44"/>
                      </a:lnTo>
                      <a:cubicBezTo>
                        <a:pt x="208" y="50"/>
                        <a:pt x="200" y="52"/>
                        <a:pt x="193" y="52"/>
                      </a:cubicBezTo>
                      <a:cubicBezTo>
                        <a:pt x="187" y="52"/>
                        <a:pt x="181" y="50"/>
                        <a:pt x="176" y="44"/>
                      </a:cubicBezTo>
                      <a:cubicBezTo>
                        <a:pt x="165" y="44"/>
                        <a:pt x="154" y="44"/>
                        <a:pt x="143" y="33"/>
                      </a:cubicBezTo>
                      <a:lnTo>
                        <a:pt x="77" y="33"/>
                      </a:lnTo>
                      <a:cubicBezTo>
                        <a:pt x="66" y="33"/>
                        <a:pt x="66" y="22"/>
                        <a:pt x="66" y="22"/>
                      </a:cubicBezTo>
                      <a:lnTo>
                        <a:pt x="55" y="22"/>
                      </a:lnTo>
                      <a:cubicBezTo>
                        <a:pt x="33" y="11"/>
                        <a:pt x="33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" name="Google Shape;518;p4"/>
                <p:cNvSpPr/>
                <p:nvPr/>
              </p:nvSpPr>
              <p:spPr>
                <a:xfrm rot="2144809">
                  <a:off x="97925" y="771111"/>
                  <a:ext cx="13700" cy="4950"/>
                </a:xfrm>
                <a:custGeom>
                  <a:rect b="b" l="l" r="r" t="t"/>
                  <a:pathLst>
                    <a:path extrusionOk="0" h="198" w="548">
                      <a:moveTo>
                        <a:pt x="351" y="0"/>
                      </a:moveTo>
                      <a:cubicBezTo>
                        <a:pt x="340" y="11"/>
                        <a:pt x="329" y="11"/>
                        <a:pt x="318" y="11"/>
                      </a:cubicBezTo>
                      <a:lnTo>
                        <a:pt x="307" y="11"/>
                      </a:lnTo>
                      <a:cubicBezTo>
                        <a:pt x="307" y="17"/>
                        <a:pt x="304" y="19"/>
                        <a:pt x="302" y="19"/>
                      </a:cubicBezTo>
                      <a:cubicBezTo>
                        <a:pt x="299" y="19"/>
                        <a:pt x="296" y="17"/>
                        <a:pt x="296" y="11"/>
                      </a:cubicBezTo>
                      <a:lnTo>
                        <a:pt x="263" y="22"/>
                      </a:lnTo>
                      <a:lnTo>
                        <a:pt x="241" y="22"/>
                      </a:lnTo>
                      <a:lnTo>
                        <a:pt x="220" y="33"/>
                      </a:lnTo>
                      <a:lnTo>
                        <a:pt x="209" y="44"/>
                      </a:lnTo>
                      <a:lnTo>
                        <a:pt x="187" y="55"/>
                      </a:lnTo>
                      <a:lnTo>
                        <a:pt x="99" y="55"/>
                      </a:lnTo>
                      <a:cubicBezTo>
                        <a:pt x="88" y="55"/>
                        <a:pt x="77" y="44"/>
                        <a:pt x="77" y="44"/>
                      </a:cubicBezTo>
                      <a:cubicBezTo>
                        <a:pt x="77" y="33"/>
                        <a:pt x="77" y="22"/>
                        <a:pt x="66" y="22"/>
                      </a:cubicBezTo>
                      <a:lnTo>
                        <a:pt x="23" y="22"/>
                      </a:lnTo>
                      <a:cubicBezTo>
                        <a:pt x="23" y="33"/>
                        <a:pt x="12" y="33"/>
                        <a:pt x="12" y="44"/>
                      </a:cubicBezTo>
                      <a:cubicBezTo>
                        <a:pt x="1" y="44"/>
                        <a:pt x="12" y="44"/>
                        <a:pt x="12" y="55"/>
                      </a:cubicBezTo>
                      <a:cubicBezTo>
                        <a:pt x="23" y="66"/>
                        <a:pt x="34" y="66"/>
                        <a:pt x="45" y="77"/>
                      </a:cubicBezTo>
                      <a:cubicBezTo>
                        <a:pt x="56" y="77"/>
                        <a:pt x="66" y="88"/>
                        <a:pt x="77" y="88"/>
                      </a:cubicBezTo>
                      <a:lnTo>
                        <a:pt x="110" y="110"/>
                      </a:lnTo>
                      <a:lnTo>
                        <a:pt x="165" y="110"/>
                      </a:lnTo>
                      <a:cubicBezTo>
                        <a:pt x="187" y="110"/>
                        <a:pt x="209" y="88"/>
                        <a:pt x="231" y="88"/>
                      </a:cubicBezTo>
                      <a:lnTo>
                        <a:pt x="263" y="88"/>
                      </a:ln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85" y="66"/>
                        <a:pt x="296" y="66"/>
                        <a:pt x="307" y="66"/>
                      </a:cubicBezTo>
                      <a:cubicBezTo>
                        <a:pt x="318" y="66"/>
                        <a:pt x="329" y="55"/>
                        <a:pt x="340" y="55"/>
                      </a:cubicBezTo>
                      <a:lnTo>
                        <a:pt x="362" y="55"/>
                      </a:lnTo>
                      <a:cubicBezTo>
                        <a:pt x="362" y="55"/>
                        <a:pt x="373" y="44"/>
                        <a:pt x="373" y="44"/>
                      </a:cubicBezTo>
                      <a:cubicBezTo>
                        <a:pt x="373" y="44"/>
                        <a:pt x="373" y="66"/>
                        <a:pt x="373" y="88"/>
                      </a:cubicBezTo>
                      <a:cubicBezTo>
                        <a:pt x="373" y="99"/>
                        <a:pt x="373" y="121"/>
                        <a:pt x="373" y="131"/>
                      </a:cubicBezTo>
                      <a:cubicBezTo>
                        <a:pt x="384" y="142"/>
                        <a:pt x="395" y="164"/>
                        <a:pt x="406" y="164"/>
                      </a:cubicBezTo>
                      <a:lnTo>
                        <a:pt x="449" y="164"/>
                      </a:lnTo>
                      <a:cubicBezTo>
                        <a:pt x="449" y="175"/>
                        <a:pt x="460" y="175"/>
                        <a:pt x="471" y="175"/>
                      </a:cubicBezTo>
                      <a:lnTo>
                        <a:pt x="482" y="175"/>
                      </a:lnTo>
                      <a:cubicBezTo>
                        <a:pt x="504" y="186"/>
                        <a:pt x="515" y="186"/>
                        <a:pt x="526" y="197"/>
                      </a:cubicBezTo>
                      <a:cubicBezTo>
                        <a:pt x="526" y="197"/>
                        <a:pt x="548" y="197"/>
                        <a:pt x="548" y="186"/>
                      </a:cubicBezTo>
                      <a:cubicBezTo>
                        <a:pt x="548" y="175"/>
                        <a:pt x="537" y="175"/>
                        <a:pt x="526" y="175"/>
                      </a:cubicBezTo>
                      <a:cubicBezTo>
                        <a:pt x="515" y="164"/>
                        <a:pt x="504" y="164"/>
                        <a:pt x="493" y="164"/>
                      </a:cubicBezTo>
                      <a:cubicBezTo>
                        <a:pt x="493" y="153"/>
                        <a:pt x="482" y="153"/>
                        <a:pt x="471" y="153"/>
                      </a:cubicBezTo>
                      <a:cubicBezTo>
                        <a:pt x="449" y="142"/>
                        <a:pt x="438" y="142"/>
                        <a:pt x="427" y="131"/>
                      </a:cubicBezTo>
                      <a:cubicBezTo>
                        <a:pt x="406" y="131"/>
                        <a:pt x="395" y="121"/>
                        <a:pt x="395" y="110"/>
                      </a:cubicBezTo>
                      <a:cubicBezTo>
                        <a:pt x="395" y="99"/>
                        <a:pt x="395" y="99"/>
                        <a:pt x="395" y="99"/>
                      </a:cubicBezTo>
                      <a:cubicBezTo>
                        <a:pt x="395" y="88"/>
                        <a:pt x="395" y="77"/>
                        <a:pt x="406" y="77"/>
                      </a:cubicBezTo>
                      <a:cubicBezTo>
                        <a:pt x="406" y="66"/>
                        <a:pt x="406" y="66"/>
                        <a:pt x="406" y="55"/>
                      </a:cubicBezTo>
                      <a:cubicBezTo>
                        <a:pt x="406" y="44"/>
                        <a:pt x="395" y="33"/>
                        <a:pt x="395" y="22"/>
                      </a:cubicBezTo>
                      <a:cubicBezTo>
                        <a:pt x="395" y="11"/>
                        <a:pt x="362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9" name="Google Shape;519;p4"/>
              <p:cNvGrpSpPr/>
              <p:nvPr/>
            </p:nvGrpSpPr>
            <p:grpSpPr>
              <a:xfrm rot="2144809">
                <a:off x="120150" y="257259"/>
                <a:ext cx="55825" cy="44400"/>
                <a:chOff x="8347600" y="1441475"/>
                <a:chExt cx="55825" cy="44400"/>
              </a:xfrm>
            </p:grpSpPr>
            <p:sp>
              <p:nvSpPr>
                <p:cNvPr id="520" name="Google Shape;520;p4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4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rect b="b" l="l" r="r" t="t"/>
                  <a:pathLst>
                    <a:path extrusionOk="0" h="1776" w="2233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4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rect b="b" l="l" r="r" t="t"/>
                  <a:pathLst>
                    <a:path extrusionOk="0" h="1263" w="767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3" name="Google Shape;523;p4"/>
              <p:cNvGrpSpPr/>
              <p:nvPr/>
            </p:nvGrpSpPr>
            <p:grpSpPr>
              <a:xfrm rot="2144809">
                <a:off x="481539" y="813344"/>
                <a:ext cx="71099" cy="74199"/>
                <a:chOff x="8502650" y="1222725"/>
                <a:chExt cx="71100" cy="74200"/>
              </a:xfrm>
            </p:grpSpPr>
            <p:sp>
              <p:nvSpPr>
                <p:cNvPr id="524" name="Google Shape;524;p4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4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rect b="b" l="l" r="r" t="t"/>
                  <a:pathLst>
                    <a:path extrusionOk="0" h="2968" w="2844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4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rect b="b" l="l" r="r" t="t"/>
                  <a:pathLst>
                    <a:path extrusionOk="0" h="1415" w="1128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4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rect b="b" l="l" r="r" t="t"/>
                  <a:pathLst>
                    <a:path extrusionOk="0" h="1767" w="1379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8" name="Google Shape;528;p4"/>
              <p:cNvSpPr/>
              <p:nvPr/>
            </p:nvSpPr>
            <p:spPr>
              <a:xfrm rot="2144809">
                <a:off x="438246" y="26964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4"/>
              <p:cNvSpPr/>
              <p:nvPr/>
            </p:nvSpPr>
            <p:spPr>
              <a:xfrm rot="2144809">
                <a:off x="470636" y="502783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4"/>
              <p:cNvSpPr/>
              <p:nvPr/>
            </p:nvSpPr>
            <p:spPr>
              <a:xfrm rot="2144809">
                <a:off x="304928" y="748624"/>
                <a:ext cx="44850" cy="33675"/>
              </a:xfrm>
              <a:custGeom>
                <a:rect b="b" l="l" r="r" t="t"/>
                <a:pathLst>
                  <a:path extrusionOk="0" h="1347" w="1794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4"/>
              <p:cNvSpPr/>
              <p:nvPr/>
            </p:nvSpPr>
            <p:spPr>
              <a:xfrm rot="2144809">
                <a:off x="667281" y="259733"/>
                <a:ext cx="45475" cy="39425"/>
              </a:xfrm>
              <a:custGeom>
                <a:rect b="b" l="l" r="r" t="t"/>
                <a:pathLst>
                  <a:path extrusionOk="0" h="1577" w="1819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4"/>
              <p:cNvSpPr/>
              <p:nvPr/>
            </p:nvSpPr>
            <p:spPr>
              <a:xfrm rot="2144809">
                <a:off x="319549" y="425261"/>
                <a:ext cx="72199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4"/>
              <p:cNvSpPr/>
              <p:nvPr/>
            </p:nvSpPr>
            <p:spPr>
              <a:xfrm rot="2144809">
                <a:off x="592443" y="36882"/>
                <a:ext cx="67599" cy="57100"/>
              </a:xfrm>
              <a:custGeom>
                <a:rect b="b" l="l" r="r" t="t"/>
                <a:pathLst>
                  <a:path extrusionOk="0" h="2284" w="2704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4" name="Google Shape;534;p4"/>
            <p:cNvSpPr/>
            <p:nvPr/>
          </p:nvSpPr>
          <p:spPr>
            <a:xfrm flipH="1" rot="10800000">
              <a:off x="537725" y="3154731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7" name="Google Shape;537;p5"/>
          <p:cNvSpPr txBox="1"/>
          <p:nvPr>
            <p:ph idx="1" type="subTitle"/>
          </p:nvPr>
        </p:nvSpPr>
        <p:spPr>
          <a:xfrm>
            <a:off x="720012" y="2076950"/>
            <a:ext cx="22167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538" name="Google Shape;538;p5"/>
          <p:cNvSpPr txBox="1"/>
          <p:nvPr>
            <p:ph idx="2" type="subTitle"/>
          </p:nvPr>
        </p:nvSpPr>
        <p:spPr>
          <a:xfrm>
            <a:off x="720025" y="2399050"/>
            <a:ext cx="22167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5"/>
          <p:cNvSpPr txBox="1"/>
          <p:nvPr>
            <p:ph idx="3" type="subTitle"/>
          </p:nvPr>
        </p:nvSpPr>
        <p:spPr>
          <a:xfrm>
            <a:off x="6207288" y="2076950"/>
            <a:ext cx="22167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540" name="Google Shape;540;p5"/>
          <p:cNvSpPr txBox="1"/>
          <p:nvPr>
            <p:ph idx="4" type="subTitle"/>
          </p:nvPr>
        </p:nvSpPr>
        <p:spPr>
          <a:xfrm>
            <a:off x="6207301" y="2399051"/>
            <a:ext cx="22167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41" name="Google Shape;541;p5"/>
          <p:cNvGrpSpPr/>
          <p:nvPr/>
        </p:nvGrpSpPr>
        <p:grpSpPr>
          <a:xfrm flipH="1">
            <a:off x="7721525" y="1030400"/>
            <a:ext cx="27650" cy="21975"/>
            <a:chOff x="8820375" y="1023600"/>
            <a:chExt cx="27650" cy="21975"/>
          </a:xfrm>
        </p:grpSpPr>
        <p:sp>
          <p:nvSpPr>
            <p:cNvPr id="542" name="Google Shape;542;p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5"/>
          <p:cNvGrpSpPr/>
          <p:nvPr/>
        </p:nvGrpSpPr>
        <p:grpSpPr>
          <a:xfrm flipH="1">
            <a:off x="7046350" y="1348550"/>
            <a:ext cx="55825" cy="44400"/>
            <a:chOff x="8347600" y="1441475"/>
            <a:chExt cx="55825" cy="44400"/>
          </a:xfrm>
        </p:grpSpPr>
        <p:sp>
          <p:nvSpPr>
            <p:cNvPr id="546" name="Google Shape;546;p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5"/>
          <p:cNvGrpSpPr/>
          <p:nvPr/>
        </p:nvGrpSpPr>
        <p:grpSpPr>
          <a:xfrm flipH="1">
            <a:off x="7051688" y="527275"/>
            <a:ext cx="80675" cy="73725"/>
            <a:chOff x="7502975" y="324575"/>
            <a:chExt cx="80675" cy="73725"/>
          </a:xfrm>
        </p:grpSpPr>
        <p:sp>
          <p:nvSpPr>
            <p:cNvPr id="550" name="Google Shape;550;p5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" name="Google Shape;555;p5"/>
          <p:cNvSpPr/>
          <p:nvPr/>
        </p:nvSpPr>
        <p:spPr>
          <a:xfrm flipH="1">
            <a:off x="6303200" y="152438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"/>
          <p:cNvSpPr/>
          <p:nvPr/>
        </p:nvSpPr>
        <p:spPr>
          <a:xfrm flipH="1">
            <a:off x="7714663" y="18550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5"/>
          <p:cNvGrpSpPr/>
          <p:nvPr/>
        </p:nvGrpSpPr>
        <p:grpSpPr>
          <a:xfrm flipH="1">
            <a:off x="6553663" y="1478875"/>
            <a:ext cx="162450" cy="154525"/>
            <a:chOff x="8676550" y="247000"/>
            <a:chExt cx="162450" cy="154525"/>
          </a:xfrm>
        </p:grpSpPr>
        <p:sp>
          <p:nvSpPr>
            <p:cNvPr id="558" name="Google Shape;558;p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5"/>
          <p:cNvGrpSpPr/>
          <p:nvPr/>
        </p:nvGrpSpPr>
        <p:grpSpPr>
          <a:xfrm flipH="1">
            <a:off x="6876025" y="1129800"/>
            <a:ext cx="71100" cy="74200"/>
            <a:chOff x="8502650" y="1222725"/>
            <a:chExt cx="71100" cy="74200"/>
          </a:xfrm>
        </p:grpSpPr>
        <p:sp>
          <p:nvSpPr>
            <p:cNvPr id="563" name="Google Shape;563;p5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5"/>
          <p:cNvGrpSpPr/>
          <p:nvPr/>
        </p:nvGrpSpPr>
        <p:grpSpPr>
          <a:xfrm flipH="1">
            <a:off x="7319125" y="445213"/>
            <a:ext cx="157250" cy="160550"/>
            <a:chOff x="7568050" y="747400"/>
            <a:chExt cx="157250" cy="160550"/>
          </a:xfrm>
        </p:grpSpPr>
        <p:sp>
          <p:nvSpPr>
            <p:cNvPr id="568" name="Google Shape;568;p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5"/>
          <p:cNvGrpSpPr/>
          <p:nvPr/>
        </p:nvGrpSpPr>
        <p:grpSpPr>
          <a:xfrm flipH="1">
            <a:off x="7448063" y="1329438"/>
            <a:ext cx="32825" cy="22950"/>
            <a:chOff x="8097425" y="1383825"/>
            <a:chExt cx="32825" cy="22950"/>
          </a:xfrm>
        </p:grpSpPr>
        <p:sp>
          <p:nvSpPr>
            <p:cNvPr id="573" name="Google Shape;573;p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5"/>
          <p:cNvGrpSpPr/>
          <p:nvPr/>
        </p:nvGrpSpPr>
        <p:grpSpPr>
          <a:xfrm flipH="1">
            <a:off x="6282288" y="1243300"/>
            <a:ext cx="115950" cy="86125"/>
            <a:chOff x="8839525" y="1569650"/>
            <a:chExt cx="115950" cy="86125"/>
          </a:xfrm>
        </p:grpSpPr>
        <p:sp>
          <p:nvSpPr>
            <p:cNvPr id="578" name="Google Shape;578;p5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5"/>
          <p:cNvGrpSpPr/>
          <p:nvPr/>
        </p:nvGrpSpPr>
        <p:grpSpPr>
          <a:xfrm flipH="1">
            <a:off x="5866713" y="1897288"/>
            <a:ext cx="48150" cy="36350"/>
            <a:chOff x="8512150" y="4124863"/>
            <a:chExt cx="48150" cy="36350"/>
          </a:xfrm>
        </p:grpSpPr>
        <p:sp>
          <p:nvSpPr>
            <p:cNvPr id="581" name="Google Shape;581;p5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5"/>
          <p:cNvSpPr/>
          <p:nvPr/>
        </p:nvSpPr>
        <p:spPr>
          <a:xfrm flipH="1">
            <a:off x="6226113" y="185726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"/>
          <p:cNvSpPr/>
          <p:nvPr/>
        </p:nvSpPr>
        <p:spPr>
          <a:xfrm flipH="1">
            <a:off x="7335025" y="9117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"/>
          <p:cNvSpPr/>
          <p:nvPr/>
        </p:nvSpPr>
        <p:spPr>
          <a:xfrm flipH="1">
            <a:off x="6612475" y="11703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"/>
          <p:cNvSpPr/>
          <p:nvPr/>
        </p:nvSpPr>
        <p:spPr>
          <a:xfrm flipH="1">
            <a:off x="6867775" y="16241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"/>
          <p:cNvSpPr/>
          <p:nvPr/>
        </p:nvSpPr>
        <p:spPr>
          <a:xfrm flipH="1">
            <a:off x="7262100" y="1478875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"/>
          <p:cNvSpPr/>
          <p:nvPr/>
        </p:nvSpPr>
        <p:spPr>
          <a:xfrm flipH="1">
            <a:off x="7153488" y="8260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"/>
          <p:cNvSpPr/>
          <p:nvPr/>
        </p:nvSpPr>
        <p:spPr>
          <a:xfrm flipH="1">
            <a:off x="6398250" y="1711688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"/>
          <p:cNvSpPr/>
          <p:nvPr/>
        </p:nvSpPr>
        <p:spPr>
          <a:xfrm flipH="1">
            <a:off x="7813488" y="372488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"/>
          <p:cNvSpPr/>
          <p:nvPr/>
        </p:nvSpPr>
        <p:spPr>
          <a:xfrm flipH="1">
            <a:off x="7805838" y="36263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"/>
          <p:cNvSpPr/>
          <p:nvPr/>
        </p:nvSpPr>
        <p:spPr>
          <a:xfrm flipH="1">
            <a:off x="7812938" y="295113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"/>
          <p:cNvSpPr/>
          <p:nvPr/>
        </p:nvSpPr>
        <p:spPr>
          <a:xfrm flipH="1">
            <a:off x="6689263" y="7926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"/>
          <p:cNvSpPr/>
          <p:nvPr/>
        </p:nvSpPr>
        <p:spPr>
          <a:xfrm>
            <a:off x="7224063" y="112197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"/>
          <p:cNvSpPr/>
          <p:nvPr/>
        </p:nvSpPr>
        <p:spPr>
          <a:xfrm>
            <a:off x="7567163" y="5120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"/>
          <p:cNvSpPr/>
          <p:nvPr/>
        </p:nvSpPr>
        <p:spPr>
          <a:xfrm>
            <a:off x="7488388" y="75238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"/>
          <p:cNvSpPr/>
          <p:nvPr/>
        </p:nvSpPr>
        <p:spPr>
          <a:xfrm>
            <a:off x="6035338" y="195010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"/>
          <p:cNvSpPr/>
          <p:nvPr/>
        </p:nvSpPr>
        <p:spPr>
          <a:xfrm flipH="1">
            <a:off x="6022150" y="174735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"/>
          <p:cNvSpPr/>
          <p:nvPr/>
        </p:nvSpPr>
        <p:spPr>
          <a:xfrm flipH="1">
            <a:off x="8378613" y="62553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"/>
          <p:cNvSpPr/>
          <p:nvPr/>
        </p:nvSpPr>
        <p:spPr>
          <a:xfrm flipH="1" rot="10800000">
            <a:off x="8337350" y="164688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3" name="Google Shape;603;p5"/>
          <p:cNvGrpSpPr/>
          <p:nvPr/>
        </p:nvGrpSpPr>
        <p:grpSpPr>
          <a:xfrm flipH="1" rot="10800000">
            <a:off x="7868588" y="780725"/>
            <a:ext cx="76300" cy="134575"/>
            <a:chOff x="8292650" y="153875"/>
            <a:chExt cx="76300" cy="134575"/>
          </a:xfrm>
        </p:grpSpPr>
        <p:sp>
          <p:nvSpPr>
            <p:cNvPr id="604" name="Google Shape;604;p5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" name="Google Shape;607;p5"/>
          <p:cNvSpPr/>
          <p:nvPr/>
        </p:nvSpPr>
        <p:spPr>
          <a:xfrm flipH="1" rot="10800000">
            <a:off x="7692013" y="60537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"/>
          <p:cNvSpPr/>
          <p:nvPr/>
        </p:nvSpPr>
        <p:spPr>
          <a:xfrm flipH="1" rot="10800000">
            <a:off x="7752088" y="560963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5"/>
          <p:cNvGrpSpPr/>
          <p:nvPr/>
        </p:nvGrpSpPr>
        <p:grpSpPr>
          <a:xfrm rot="10800000">
            <a:off x="8400988" y="453513"/>
            <a:ext cx="39675" cy="33500"/>
            <a:chOff x="1171975" y="3874200"/>
            <a:chExt cx="39675" cy="33500"/>
          </a:xfrm>
        </p:grpSpPr>
        <p:sp>
          <p:nvSpPr>
            <p:cNvPr id="610" name="Google Shape;610;p5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" name="Google Shape;615;p5"/>
          <p:cNvSpPr/>
          <p:nvPr/>
        </p:nvSpPr>
        <p:spPr>
          <a:xfrm flipH="1" rot="10800000">
            <a:off x="8092113" y="550238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"/>
          <p:cNvSpPr/>
          <p:nvPr/>
        </p:nvSpPr>
        <p:spPr>
          <a:xfrm flipH="1" rot="10800000">
            <a:off x="7421863" y="995475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7" name="Google Shape;617;p5"/>
          <p:cNvGrpSpPr/>
          <p:nvPr/>
        </p:nvGrpSpPr>
        <p:grpSpPr>
          <a:xfrm rot="10800000">
            <a:off x="8766288" y="186800"/>
            <a:ext cx="33675" cy="35675"/>
            <a:chOff x="4304250" y="4768863"/>
            <a:chExt cx="33675" cy="35675"/>
          </a:xfrm>
        </p:grpSpPr>
        <p:sp>
          <p:nvSpPr>
            <p:cNvPr id="618" name="Google Shape;618;p5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5"/>
          <p:cNvGrpSpPr/>
          <p:nvPr/>
        </p:nvGrpSpPr>
        <p:grpSpPr>
          <a:xfrm rot="10800000">
            <a:off x="8059413" y="199300"/>
            <a:ext cx="123900" cy="117750"/>
            <a:chOff x="4877375" y="4089763"/>
            <a:chExt cx="123900" cy="117750"/>
          </a:xfrm>
        </p:grpSpPr>
        <p:sp>
          <p:nvSpPr>
            <p:cNvPr id="622" name="Google Shape;622;p5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5"/>
          <p:cNvSpPr/>
          <p:nvPr/>
        </p:nvSpPr>
        <p:spPr>
          <a:xfrm flipH="1" rot="10800000">
            <a:off x="5397100" y="2076950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"/>
          <p:cNvSpPr/>
          <p:nvPr/>
        </p:nvSpPr>
        <p:spPr>
          <a:xfrm flipH="1" rot="10800000">
            <a:off x="2997500" y="4431325"/>
            <a:ext cx="25200" cy="20900"/>
          </a:xfrm>
          <a:custGeom>
            <a:rect b="b" l="l" r="r" t="t"/>
            <a:pathLst>
              <a:path extrusionOk="0" h="836" w="1008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"/>
          <p:cNvSpPr/>
          <p:nvPr/>
        </p:nvSpPr>
        <p:spPr>
          <a:xfrm flipH="1">
            <a:off x="4294575" y="3673063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"/>
          <p:cNvSpPr/>
          <p:nvPr/>
        </p:nvSpPr>
        <p:spPr>
          <a:xfrm flipH="1">
            <a:off x="3832888" y="481202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"/>
          <p:cNvSpPr/>
          <p:nvPr/>
        </p:nvSpPr>
        <p:spPr>
          <a:xfrm flipH="1">
            <a:off x="4038975" y="3742513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"/>
          <p:cNvSpPr/>
          <p:nvPr/>
        </p:nvSpPr>
        <p:spPr>
          <a:xfrm flipH="1" rot="10800000">
            <a:off x="2988025" y="435000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3" name="Google Shape;633;p5"/>
          <p:cNvGrpSpPr/>
          <p:nvPr/>
        </p:nvGrpSpPr>
        <p:grpSpPr>
          <a:xfrm flipH="1" rot="10800000">
            <a:off x="2041088" y="4623413"/>
            <a:ext cx="162450" cy="154525"/>
            <a:chOff x="8676550" y="247000"/>
            <a:chExt cx="162450" cy="154525"/>
          </a:xfrm>
        </p:grpSpPr>
        <p:sp>
          <p:nvSpPr>
            <p:cNvPr id="634" name="Google Shape;634;p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" name="Google Shape;638;p5"/>
          <p:cNvGrpSpPr/>
          <p:nvPr/>
        </p:nvGrpSpPr>
        <p:grpSpPr>
          <a:xfrm flipH="1" rot="10800000">
            <a:off x="4083338" y="3916738"/>
            <a:ext cx="119250" cy="106125"/>
            <a:chOff x="8527250" y="1363000"/>
            <a:chExt cx="119250" cy="106125"/>
          </a:xfrm>
        </p:grpSpPr>
        <p:sp>
          <p:nvSpPr>
            <p:cNvPr id="639" name="Google Shape;639;p5"/>
            <p:cNvSpPr/>
            <p:nvPr/>
          </p:nvSpPr>
          <p:spPr>
            <a:xfrm>
              <a:off x="8584675" y="1456800"/>
              <a:ext cx="1950" cy="1100"/>
            </a:xfrm>
            <a:custGeom>
              <a:rect b="b" l="l" r="r" t="t"/>
              <a:pathLst>
                <a:path extrusionOk="0" h="44" w="78">
                  <a:moveTo>
                    <a:pt x="77" y="0"/>
                  </a:moveTo>
                  <a:lnTo>
                    <a:pt x="1" y="22"/>
                  </a:lnTo>
                  <a:cubicBezTo>
                    <a:pt x="11" y="33"/>
                    <a:pt x="11" y="33"/>
                    <a:pt x="22" y="44"/>
                  </a:cubicBezTo>
                  <a:cubicBezTo>
                    <a:pt x="33" y="33"/>
                    <a:pt x="55" y="22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8584400" y="14655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0"/>
                  </a:moveTo>
                  <a:lnTo>
                    <a:pt x="12" y="11"/>
                  </a:lnTo>
                  <a:cubicBezTo>
                    <a:pt x="12" y="11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8527250" y="1363000"/>
              <a:ext cx="119250" cy="106125"/>
            </a:xfrm>
            <a:custGeom>
              <a:rect b="b" l="l" r="r" t="t"/>
              <a:pathLst>
                <a:path extrusionOk="0" h="4245" w="4770">
                  <a:moveTo>
                    <a:pt x="2270" y="398"/>
                  </a:moveTo>
                  <a:cubicBezTo>
                    <a:pt x="2357" y="398"/>
                    <a:pt x="2444" y="404"/>
                    <a:pt x="2527" y="416"/>
                  </a:cubicBezTo>
                  <a:cubicBezTo>
                    <a:pt x="2779" y="471"/>
                    <a:pt x="3019" y="548"/>
                    <a:pt x="3249" y="657"/>
                  </a:cubicBezTo>
                  <a:cubicBezTo>
                    <a:pt x="3369" y="701"/>
                    <a:pt x="3479" y="755"/>
                    <a:pt x="3577" y="832"/>
                  </a:cubicBezTo>
                  <a:cubicBezTo>
                    <a:pt x="3632" y="876"/>
                    <a:pt x="3741" y="952"/>
                    <a:pt x="3796" y="996"/>
                  </a:cubicBezTo>
                  <a:cubicBezTo>
                    <a:pt x="3851" y="1040"/>
                    <a:pt x="3894" y="1051"/>
                    <a:pt x="3927" y="1084"/>
                  </a:cubicBezTo>
                  <a:lnTo>
                    <a:pt x="3993" y="1127"/>
                  </a:lnTo>
                  <a:lnTo>
                    <a:pt x="4026" y="1149"/>
                  </a:lnTo>
                  <a:lnTo>
                    <a:pt x="4037" y="1149"/>
                  </a:lnTo>
                  <a:cubicBezTo>
                    <a:pt x="4048" y="1149"/>
                    <a:pt x="4048" y="1160"/>
                    <a:pt x="4048" y="1171"/>
                  </a:cubicBezTo>
                  <a:lnTo>
                    <a:pt x="4048" y="1182"/>
                  </a:lnTo>
                  <a:lnTo>
                    <a:pt x="4048" y="1204"/>
                  </a:lnTo>
                  <a:lnTo>
                    <a:pt x="4069" y="1259"/>
                  </a:lnTo>
                  <a:lnTo>
                    <a:pt x="4124" y="1455"/>
                  </a:lnTo>
                  <a:cubicBezTo>
                    <a:pt x="4157" y="1598"/>
                    <a:pt x="4179" y="1729"/>
                    <a:pt x="4212" y="1871"/>
                  </a:cubicBezTo>
                  <a:cubicBezTo>
                    <a:pt x="4212" y="1937"/>
                    <a:pt x="4223" y="2013"/>
                    <a:pt x="4223" y="2079"/>
                  </a:cubicBezTo>
                  <a:cubicBezTo>
                    <a:pt x="4212" y="2188"/>
                    <a:pt x="4223" y="2298"/>
                    <a:pt x="4233" y="2396"/>
                  </a:cubicBezTo>
                  <a:cubicBezTo>
                    <a:pt x="4244" y="2451"/>
                    <a:pt x="4244" y="2494"/>
                    <a:pt x="4255" y="2538"/>
                  </a:cubicBezTo>
                  <a:cubicBezTo>
                    <a:pt x="4255" y="2582"/>
                    <a:pt x="4244" y="2637"/>
                    <a:pt x="4244" y="2680"/>
                  </a:cubicBezTo>
                  <a:cubicBezTo>
                    <a:pt x="4201" y="2855"/>
                    <a:pt x="4146" y="3019"/>
                    <a:pt x="4069" y="3173"/>
                  </a:cubicBezTo>
                  <a:cubicBezTo>
                    <a:pt x="4004" y="3304"/>
                    <a:pt x="3927" y="3413"/>
                    <a:pt x="3840" y="3533"/>
                  </a:cubicBezTo>
                  <a:lnTo>
                    <a:pt x="3774" y="3610"/>
                  </a:lnTo>
                  <a:cubicBezTo>
                    <a:pt x="3752" y="3632"/>
                    <a:pt x="3763" y="3632"/>
                    <a:pt x="3741" y="3632"/>
                  </a:cubicBezTo>
                  <a:cubicBezTo>
                    <a:pt x="3698" y="3643"/>
                    <a:pt x="3643" y="3654"/>
                    <a:pt x="3599" y="3654"/>
                  </a:cubicBezTo>
                  <a:cubicBezTo>
                    <a:pt x="3583" y="3656"/>
                    <a:pt x="3566" y="3657"/>
                    <a:pt x="3549" y="3657"/>
                  </a:cubicBezTo>
                  <a:cubicBezTo>
                    <a:pt x="3503" y="3657"/>
                    <a:pt x="3453" y="3651"/>
                    <a:pt x="3403" y="3651"/>
                  </a:cubicBezTo>
                  <a:cubicBezTo>
                    <a:pt x="3384" y="3651"/>
                    <a:pt x="3366" y="3651"/>
                    <a:pt x="3348" y="3654"/>
                  </a:cubicBezTo>
                  <a:cubicBezTo>
                    <a:pt x="3312" y="3657"/>
                    <a:pt x="3278" y="3658"/>
                    <a:pt x="3244" y="3658"/>
                  </a:cubicBezTo>
                  <a:cubicBezTo>
                    <a:pt x="3162" y="3658"/>
                    <a:pt x="3083" y="3651"/>
                    <a:pt x="2998" y="3643"/>
                  </a:cubicBezTo>
                  <a:lnTo>
                    <a:pt x="2779" y="3643"/>
                  </a:lnTo>
                  <a:cubicBezTo>
                    <a:pt x="2757" y="3643"/>
                    <a:pt x="2680" y="3676"/>
                    <a:pt x="2626" y="3698"/>
                  </a:cubicBezTo>
                  <a:cubicBezTo>
                    <a:pt x="2571" y="3708"/>
                    <a:pt x="2560" y="3719"/>
                    <a:pt x="2527" y="3730"/>
                  </a:cubicBezTo>
                  <a:cubicBezTo>
                    <a:pt x="2511" y="3736"/>
                    <a:pt x="2497" y="3736"/>
                    <a:pt x="2483" y="3736"/>
                  </a:cubicBezTo>
                  <a:cubicBezTo>
                    <a:pt x="2470" y="3736"/>
                    <a:pt x="2456" y="3736"/>
                    <a:pt x="2440" y="3741"/>
                  </a:cubicBezTo>
                  <a:lnTo>
                    <a:pt x="2374" y="3752"/>
                  </a:lnTo>
                  <a:cubicBezTo>
                    <a:pt x="2352" y="3774"/>
                    <a:pt x="2330" y="3785"/>
                    <a:pt x="2319" y="3796"/>
                  </a:cubicBezTo>
                  <a:cubicBezTo>
                    <a:pt x="2308" y="3785"/>
                    <a:pt x="2308" y="3785"/>
                    <a:pt x="2298" y="3774"/>
                  </a:cubicBezTo>
                  <a:cubicBezTo>
                    <a:pt x="2265" y="3785"/>
                    <a:pt x="2221" y="3796"/>
                    <a:pt x="2188" y="3796"/>
                  </a:cubicBezTo>
                  <a:cubicBezTo>
                    <a:pt x="2112" y="3796"/>
                    <a:pt x="2035" y="3796"/>
                    <a:pt x="1969" y="3807"/>
                  </a:cubicBezTo>
                  <a:cubicBezTo>
                    <a:pt x="1937" y="3807"/>
                    <a:pt x="1937" y="3796"/>
                    <a:pt x="1904" y="3796"/>
                  </a:cubicBezTo>
                  <a:cubicBezTo>
                    <a:pt x="1893" y="3763"/>
                    <a:pt x="1882" y="3741"/>
                    <a:pt x="1860" y="3719"/>
                  </a:cubicBezTo>
                  <a:cubicBezTo>
                    <a:pt x="1871" y="3698"/>
                    <a:pt x="1871" y="3687"/>
                    <a:pt x="1860" y="3676"/>
                  </a:cubicBezTo>
                  <a:cubicBezTo>
                    <a:pt x="1838" y="3665"/>
                    <a:pt x="1871" y="3643"/>
                    <a:pt x="1849" y="3632"/>
                  </a:cubicBezTo>
                  <a:cubicBezTo>
                    <a:pt x="1871" y="3621"/>
                    <a:pt x="1904" y="3599"/>
                    <a:pt x="1926" y="3577"/>
                  </a:cubicBezTo>
                  <a:cubicBezTo>
                    <a:pt x="1991" y="3588"/>
                    <a:pt x="2057" y="3599"/>
                    <a:pt x="2123" y="3621"/>
                  </a:cubicBezTo>
                  <a:cubicBezTo>
                    <a:pt x="2079" y="3588"/>
                    <a:pt x="2024" y="3555"/>
                    <a:pt x="1980" y="3533"/>
                  </a:cubicBezTo>
                  <a:cubicBezTo>
                    <a:pt x="1893" y="3468"/>
                    <a:pt x="1805" y="3402"/>
                    <a:pt x="1729" y="3337"/>
                  </a:cubicBezTo>
                  <a:cubicBezTo>
                    <a:pt x="1510" y="3140"/>
                    <a:pt x="1302" y="2921"/>
                    <a:pt x="1127" y="2680"/>
                  </a:cubicBezTo>
                  <a:cubicBezTo>
                    <a:pt x="1073" y="2604"/>
                    <a:pt x="1018" y="2527"/>
                    <a:pt x="963" y="2440"/>
                  </a:cubicBezTo>
                  <a:lnTo>
                    <a:pt x="952" y="2418"/>
                  </a:lnTo>
                  <a:lnTo>
                    <a:pt x="733" y="2079"/>
                  </a:lnTo>
                  <a:cubicBezTo>
                    <a:pt x="712" y="2046"/>
                    <a:pt x="679" y="1991"/>
                    <a:pt x="646" y="1948"/>
                  </a:cubicBezTo>
                  <a:lnTo>
                    <a:pt x="635" y="1926"/>
                  </a:lnTo>
                  <a:lnTo>
                    <a:pt x="635" y="1915"/>
                  </a:lnTo>
                  <a:cubicBezTo>
                    <a:pt x="635" y="1915"/>
                    <a:pt x="635" y="1915"/>
                    <a:pt x="624" y="1904"/>
                  </a:cubicBezTo>
                  <a:cubicBezTo>
                    <a:pt x="624" y="1893"/>
                    <a:pt x="624" y="1882"/>
                    <a:pt x="635" y="1882"/>
                  </a:cubicBezTo>
                  <a:lnTo>
                    <a:pt x="690" y="1794"/>
                  </a:lnTo>
                  <a:cubicBezTo>
                    <a:pt x="733" y="1751"/>
                    <a:pt x="766" y="1696"/>
                    <a:pt x="799" y="1641"/>
                  </a:cubicBezTo>
                  <a:cubicBezTo>
                    <a:pt x="832" y="1576"/>
                    <a:pt x="876" y="1510"/>
                    <a:pt x="908" y="1444"/>
                  </a:cubicBezTo>
                  <a:cubicBezTo>
                    <a:pt x="996" y="1302"/>
                    <a:pt x="1062" y="1138"/>
                    <a:pt x="1083" y="974"/>
                  </a:cubicBezTo>
                  <a:lnTo>
                    <a:pt x="1127" y="832"/>
                  </a:lnTo>
                  <a:lnTo>
                    <a:pt x="1138" y="821"/>
                  </a:lnTo>
                  <a:cubicBezTo>
                    <a:pt x="1149" y="788"/>
                    <a:pt x="1149" y="755"/>
                    <a:pt x="1160" y="723"/>
                  </a:cubicBezTo>
                  <a:lnTo>
                    <a:pt x="1182" y="646"/>
                  </a:lnTo>
                  <a:cubicBezTo>
                    <a:pt x="1182" y="635"/>
                    <a:pt x="1204" y="635"/>
                    <a:pt x="1204" y="635"/>
                  </a:cubicBezTo>
                  <a:cubicBezTo>
                    <a:pt x="1291" y="591"/>
                    <a:pt x="1401" y="559"/>
                    <a:pt x="1488" y="526"/>
                  </a:cubicBezTo>
                  <a:cubicBezTo>
                    <a:pt x="1685" y="471"/>
                    <a:pt x="1893" y="427"/>
                    <a:pt x="2090" y="405"/>
                  </a:cubicBezTo>
                  <a:cubicBezTo>
                    <a:pt x="2149" y="401"/>
                    <a:pt x="2209" y="398"/>
                    <a:pt x="2270" y="398"/>
                  </a:cubicBezTo>
                  <a:close/>
                  <a:moveTo>
                    <a:pt x="2254" y="1"/>
                  </a:moveTo>
                  <a:cubicBezTo>
                    <a:pt x="2046" y="1"/>
                    <a:pt x="1827" y="23"/>
                    <a:pt x="1619" y="66"/>
                  </a:cubicBezTo>
                  <a:cubicBezTo>
                    <a:pt x="1488" y="88"/>
                    <a:pt x="1357" y="121"/>
                    <a:pt x="1237" y="165"/>
                  </a:cubicBezTo>
                  <a:cubicBezTo>
                    <a:pt x="1182" y="187"/>
                    <a:pt x="1116" y="209"/>
                    <a:pt x="1062" y="230"/>
                  </a:cubicBezTo>
                  <a:lnTo>
                    <a:pt x="788" y="329"/>
                  </a:lnTo>
                  <a:cubicBezTo>
                    <a:pt x="788" y="351"/>
                    <a:pt x="777" y="373"/>
                    <a:pt x="766" y="384"/>
                  </a:cubicBezTo>
                  <a:lnTo>
                    <a:pt x="766" y="394"/>
                  </a:lnTo>
                  <a:cubicBezTo>
                    <a:pt x="744" y="438"/>
                    <a:pt x="723" y="493"/>
                    <a:pt x="712" y="537"/>
                  </a:cubicBezTo>
                  <a:cubicBezTo>
                    <a:pt x="690" y="580"/>
                    <a:pt x="690" y="591"/>
                    <a:pt x="679" y="624"/>
                  </a:cubicBezTo>
                  <a:cubicBezTo>
                    <a:pt x="657" y="690"/>
                    <a:pt x="646" y="744"/>
                    <a:pt x="635" y="799"/>
                  </a:cubicBezTo>
                  <a:cubicBezTo>
                    <a:pt x="580" y="1007"/>
                    <a:pt x="504" y="1204"/>
                    <a:pt x="394" y="1390"/>
                  </a:cubicBezTo>
                  <a:cubicBezTo>
                    <a:pt x="362" y="1444"/>
                    <a:pt x="318" y="1499"/>
                    <a:pt x="274" y="1543"/>
                  </a:cubicBezTo>
                  <a:cubicBezTo>
                    <a:pt x="263" y="1565"/>
                    <a:pt x="241" y="1587"/>
                    <a:pt x="219" y="1609"/>
                  </a:cubicBezTo>
                  <a:lnTo>
                    <a:pt x="154" y="1674"/>
                  </a:lnTo>
                  <a:lnTo>
                    <a:pt x="1" y="1816"/>
                  </a:lnTo>
                  <a:cubicBezTo>
                    <a:pt x="99" y="1958"/>
                    <a:pt x="187" y="2101"/>
                    <a:pt x="274" y="2243"/>
                  </a:cubicBezTo>
                  <a:cubicBezTo>
                    <a:pt x="537" y="2691"/>
                    <a:pt x="854" y="3096"/>
                    <a:pt x="1215" y="3468"/>
                  </a:cubicBezTo>
                  <a:cubicBezTo>
                    <a:pt x="1390" y="3698"/>
                    <a:pt x="1598" y="3905"/>
                    <a:pt x="1805" y="4102"/>
                  </a:cubicBezTo>
                  <a:cubicBezTo>
                    <a:pt x="1871" y="4157"/>
                    <a:pt x="1937" y="4190"/>
                    <a:pt x="2013" y="4212"/>
                  </a:cubicBezTo>
                  <a:cubicBezTo>
                    <a:pt x="2079" y="4223"/>
                    <a:pt x="2090" y="4244"/>
                    <a:pt x="2123" y="4244"/>
                  </a:cubicBezTo>
                  <a:cubicBezTo>
                    <a:pt x="2177" y="4233"/>
                    <a:pt x="2221" y="4201"/>
                    <a:pt x="2243" y="4168"/>
                  </a:cubicBezTo>
                  <a:cubicBezTo>
                    <a:pt x="2254" y="4146"/>
                    <a:pt x="2276" y="4124"/>
                    <a:pt x="2287" y="4102"/>
                  </a:cubicBezTo>
                  <a:cubicBezTo>
                    <a:pt x="2330" y="4146"/>
                    <a:pt x="2385" y="4179"/>
                    <a:pt x="2451" y="4190"/>
                  </a:cubicBezTo>
                  <a:cubicBezTo>
                    <a:pt x="2478" y="4201"/>
                    <a:pt x="2508" y="4206"/>
                    <a:pt x="2540" y="4206"/>
                  </a:cubicBezTo>
                  <a:cubicBezTo>
                    <a:pt x="2571" y="4206"/>
                    <a:pt x="2604" y="4201"/>
                    <a:pt x="2637" y="4190"/>
                  </a:cubicBezTo>
                  <a:cubicBezTo>
                    <a:pt x="2735" y="4146"/>
                    <a:pt x="2844" y="4113"/>
                    <a:pt x="2954" y="4113"/>
                  </a:cubicBezTo>
                  <a:cubicBezTo>
                    <a:pt x="2982" y="4111"/>
                    <a:pt x="3011" y="4110"/>
                    <a:pt x="3039" y="4110"/>
                  </a:cubicBezTo>
                  <a:cubicBezTo>
                    <a:pt x="3155" y="4110"/>
                    <a:pt x="3275" y="4124"/>
                    <a:pt x="3424" y="4124"/>
                  </a:cubicBezTo>
                  <a:cubicBezTo>
                    <a:pt x="3566" y="4102"/>
                    <a:pt x="3719" y="4069"/>
                    <a:pt x="3862" y="4026"/>
                  </a:cubicBezTo>
                  <a:cubicBezTo>
                    <a:pt x="3883" y="4015"/>
                    <a:pt x="3905" y="4004"/>
                    <a:pt x="3927" y="3993"/>
                  </a:cubicBezTo>
                  <a:lnTo>
                    <a:pt x="4004" y="3971"/>
                  </a:lnTo>
                  <a:cubicBezTo>
                    <a:pt x="4058" y="3960"/>
                    <a:pt x="4080" y="3905"/>
                    <a:pt x="4113" y="3873"/>
                  </a:cubicBezTo>
                  <a:lnTo>
                    <a:pt x="4146" y="3818"/>
                  </a:lnTo>
                  <a:lnTo>
                    <a:pt x="4179" y="3785"/>
                  </a:lnTo>
                  <a:lnTo>
                    <a:pt x="4244" y="3708"/>
                  </a:lnTo>
                  <a:cubicBezTo>
                    <a:pt x="4387" y="3555"/>
                    <a:pt x="4496" y="3369"/>
                    <a:pt x="4562" y="3173"/>
                  </a:cubicBezTo>
                  <a:cubicBezTo>
                    <a:pt x="4726" y="2768"/>
                    <a:pt x="4769" y="2308"/>
                    <a:pt x="4704" y="1871"/>
                  </a:cubicBezTo>
                  <a:cubicBezTo>
                    <a:pt x="4660" y="1609"/>
                    <a:pt x="4594" y="1346"/>
                    <a:pt x="4518" y="1094"/>
                  </a:cubicBezTo>
                  <a:lnTo>
                    <a:pt x="4496" y="985"/>
                  </a:lnTo>
                  <a:cubicBezTo>
                    <a:pt x="4496" y="963"/>
                    <a:pt x="4485" y="941"/>
                    <a:pt x="4474" y="930"/>
                  </a:cubicBezTo>
                  <a:lnTo>
                    <a:pt x="4430" y="887"/>
                  </a:lnTo>
                  <a:lnTo>
                    <a:pt x="4277" y="766"/>
                  </a:lnTo>
                  <a:cubicBezTo>
                    <a:pt x="4201" y="712"/>
                    <a:pt x="4113" y="657"/>
                    <a:pt x="4037" y="591"/>
                  </a:cubicBezTo>
                  <a:cubicBezTo>
                    <a:pt x="3862" y="482"/>
                    <a:pt x="3687" y="373"/>
                    <a:pt x="3501" y="285"/>
                  </a:cubicBezTo>
                  <a:cubicBezTo>
                    <a:pt x="3315" y="198"/>
                    <a:pt x="3107" y="132"/>
                    <a:pt x="2899" y="77"/>
                  </a:cubicBezTo>
                  <a:cubicBezTo>
                    <a:pt x="2691" y="23"/>
                    <a:pt x="2473" y="1"/>
                    <a:pt x="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8573200" y="1382925"/>
              <a:ext cx="46225" cy="75800"/>
            </a:xfrm>
            <a:custGeom>
              <a:rect b="b" l="l" r="r" t="t"/>
              <a:pathLst>
                <a:path extrusionOk="0" h="3032" w="1849">
                  <a:moveTo>
                    <a:pt x="1485" y="1"/>
                  </a:moveTo>
                  <a:cubicBezTo>
                    <a:pt x="1483" y="1"/>
                    <a:pt x="1480" y="1"/>
                    <a:pt x="1477" y="2"/>
                  </a:cubicBezTo>
                  <a:cubicBezTo>
                    <a:pt x="1455" y="24"/>
                    <a:pt x="1499" y="112"/>
                    <a:pt x="1531" y="177"/>
                  </a:cubicBezTo>
                  <a:cubicBezTo>
                    <a:pt x="1564" y="243"/>
                    <a:pt x="1586" y="308"/>
                    <a:pt x="1608" y="330"/>
                  </a:cubicBezTo>
                  <a:cubicBezTo>
                    <a:pt x="1597" y="385"/>
                    <a:pt x="1630" y="451"/>
                    <a:pt x="1652" y="516"/>
                  </a:cubicBezTo>
                  <a:cubicBezTo>
                    <a:pt x="1695" y="604"/>
                    <a:pt x="1717" y="702"/>
                    <a:pt x="1728" y="801"/>
                  </a:cubicBezTo>
                  <a:cubicBezTo>
                    <a:pt x="1739" y="899"/>
                    <a:pt x="1739" y="997"/>
                    <a:pt x="1728" y="1096"/>
                  </a:cubicBezTo>
                  <a:cubicBezTo>
                    <a:pt x="1717" y="1129"/>
                    <a:pt x="1706" y="1161"/>
                    <a:pt x="1685" y="1183"/>
                  </a:cubicBezTo>
                  <a:lnTo>
                    <a:pt x="1685" y="1216"/>
                  </a:lnTo>
                  <a:cubicBezTo>
                    <a:pt x="1674" y="1260"/>
                    <a:pt x="1641" y="1304"/>
                    <a:pt x="1619" y="1347"/>
                  </a:cubicBezTo>
                  <a:cubicBezTo>
                    <a:pt x="1608" y="1380"/>
                    <a:pt x="1597" y="1413"/>
                    <a:pt x="1586" y="1446"/>
                  </a:cubicBezTo>
                  <a:cubicBezTo>
                    <a:pt x="1586" y="1501"/>
                    <a:pt x="1597" y="1555"/>
                    <a:pt x="1608" y="1610"/>
                  </a:cubicBezTo>
                  <a:cubicBezTo>
                    <a:pt x="1619" y="1676"/>
                    <a:pt x="1630" y="1752"/>
                    <a:pt x="1641" y="1818"/>
                  </a:cubicBezTo>
                  <a:cubicBezTo>
                    <a:pt x="1663" y="1883"/>
                    <a:pt x="1685" y="1949"/>
                    <a:pt x="1695" y="2026"/>
                  </a:cubicBezTo>
                  <a:lnTo>
                    <a:pt x="1695" y="2069"/>
                  </a:lnTo>
                  <a:cubicBezTo>
                    <a:pt x="1695" y="2080"/>
                    <a:pt x="1706" y="2102"/>
                    <a:pt x="1706" y="2113"/>
                  </a:cubicBezTo>
                  <a:cubicBezTo>
                    <a:pt x="1695" y="2135"/>
                    <a:pt x="1695" y="2157"/>
                    <a:pt x="1685" y="2179"/>
                  </a:cubicBezTo>
                  <a:cubicBezTo>
                    <a:pt x="1674" y="2233"/>
                    <a:pt x="1641" y="2299"/>
                    <a:pt x="1597" y="2343"/>
                  </a:cubicBezTo>
                  <a:cubicBezTo>
                    <a:pt x="1564" y="2365"/>
                    <a:pt x="1531" y="2386"/>
                    <a:pt x="1499" y="2397"/>
                  </a:cubicBezTo>
                  <a:cubicBezTo>
                    <a:pt x="1477" y="2419"/>
                    <a:pt x="1444" y="2452"/>
                    <a:pt x="1422" y="2474"/>
                  </a:cubicBezTo>
                  <a:cubicBezTo>
                    <a:pt x="1389" y="2485"/>
                    <a:pt x="1356" y="2518"/>
                    <a:pt x="1335" y="2529"/>
                  </a:cubicBezTo>
                  <a:cubicBezTo>
                    <a:pt x="1302" y="2551"/>
                    <a:pt x="1247" y="2594"/>
                    <a:pt x="1214" y="2616"/>
                  </a:cubicBezTo>
                  <a:cubicBezTo>
                    <a:pt x="1181" y="2638"/>
                    <a:pt x="1127" y="2649"/>
                    <a:pt x="1072" y="2671"/>
                  </a:cubicBezTo>
                  <a:cubicBezTo>
                    <a:pt x="1028" y="2693"/>
                    <a:pt x="985" y="2704"/>
                    <a:pt x="941" y="2726"/>
                  </a:cubicBezTo>
                  <a:cubicBezTo>
                    <a:pt x="897" y="2736"/>
                    <a:pt x="831" y="2758"/>
                    <a:pt x="777" y="2769"/>
                  </a:cubicBezTo>
                  <a:cubicBezTo>
                    <a:pt x="766" y="2769"/>
                    <a:pt x="744" y="2769"/>
                    <a:pt x="722" y="2780"/>
                  </a:cubicBezTo>
                  <a:cubicBezTo>
                    <a:pt x="700" y="2791"/>
                    <a:pt x="656" y="2802"/>
                    <a:pt x="613" y="2813"/>
                  </a:cubicBezTo>
                  <a:cubicBezTo>
                    <a:pt x="591" y="2813"/>
                    <a:pt x="569" y="2824"/>
                    <a:pt x="536" y="2824"/>
                  </a:cubicBezTo>
                  <a:cubicBezTo>
                    <a:pt x="470" y="2835"/>
                    <a:pt x="394" y="2835"/>
                    <a:pt x="328" y="2835"/>
                  </a:cubicBezTo>
                  <a:lnTo>
                    <a:pt x="274" y="2835"/>
                  </a:lnTo>
                  <a:cubicBezTo>
                    <a:pt x="208" y="2824"/>
                    <a:pt x="142" y="2813"/>
                    <a:pt x="77" y="2802"/>
                  </a:cubicBezTo>
                  <a:cubicBezTo>
                    <a:pt x="55" y="2824"/>
                    <a:pt x="33" y="2835"/>
                    <a:pt x="0" y="2857"/>
                  </a:cubicBezTo>
                  <a:cubicBezTo>
                    <a:pt x="33" y="2868"/>
                    <a:pt x="0" y="2879"/>
                    <a:pt x="22" y="2890"/>
                  </a:cubicBezTo>
                  <a:cubicBezTo>
                    <a:pt x="22" y="2911"/>
                    <a:pt x="22" y="2922"/>
                    <a:pt x="22" y="2933"/>
                  </a:cubicBezTo>
                  <a:cubicBezTo>
                    <a:pt x="44" y="2955"/>
                    <a:pt x="55" y="2988"/>
                    <a:pt x="55" y="3010"/>
                  </a:cubicBezTo>
                  <a:cubicBezTo>
                    <a:pt x="88" y="3010"/>
                    <a:pt x="88" y="3021"/>
                    <a:pt x="120" y="3032"/>
                  </a:cubicBezTo>
                  <a:cubicBezTo>
                    <a:pt x="197" y="3021"/>
                    <a:pt x="274" y="3010"/>
                    <a:pt x="339" y="3010"/>
                  </a:cubicBezTo>
                  <a:cubicBezTo>
                    <a:pt x="383" y="3010"/>
                    <a:pt x="416" y="3010"/>
                    <a:pt x="449" y="2999"/>
                  </a:cubicBezTo>
                  <a:lnTo>
                    <a:pt x="525" y="2977"/>
                  </a:lnTo>
                  <a:lnTo>
                    <a:pt x="591" y="2955"/>
                  </a:lnTo>
                  <a:lnTo>
                    <a:pt x="678" y="2955"/>
                  </a:lnTo>
                  <a:cubicBezTo>
                    <a:pt x="711" y="2944"/>
                    <a:pt x="744" y="2922"/>
                    <a:pt x="777" y="2911"/>
                  </a:cubicBezTo>
                  <a:cubicBezTo>
                    <a:pt x="820" y="2901"/>
                    <a:pt x="897" y="2879"/>
                    <a:pt x="930" y="2868"/>
                  </a:cubicBezTo>
                  <a:cubicBezTo>
                    <a:pt x="941" y="2864"/>
                    <a:pt x="948" y="2863"/>
                    <a:pt x="954" y="2863"/>
                  </a:cubicBezTo>
                  <a:cubicBezTo>
                    <a:pt x="965" y="2863"/>
                    <a:pt x="970" y="2868"/>
                    <a:pt x="985" y="2868"/>
                  </a:cubicBezTo>
                  <a:cubicBezTo>
                    <a:pt x="985" y="2868"/>
                    <a:pt x="995" y="2835"/>
                    <a:pt x="995" y="2835"/>
                  </a:cubicBezTo>
                  <a:lnTo>
                    <a:pt x="1017" y="2835"/>
                  </a:lnTo>
                  <a:cubicBezTo>
                    <a:pt x="1160" y="2780"/>
                    <a:pt x="1280" y="2715"/>
                    <a:pt x="1411" y="2660"/>
                  </a:cubicBezTo>
                  <a:cubicBezTo>
                    <a:pt x="1510" y="2638"/>
                    <a:pt x="1597" y="2583"/>
                    <a:pt x="1685" y="2529"/>
                  </a:cubicBezTo>
                  <a:cubicBezTo>
                    <a:pt x="1706" y="2485"/>
                    <a:pt x="1706" y="2463"/>
                    <a:pt x="1728" y="2430"/>
                  </a:cubicBezTo>
                  <a:cubicBezTo>
                    <a:pt x="1728" y="2419"/>
                    <a:pt x="1739" y="2408"/>
                    <a:pt x="1750" y="2397"/>
                  </a:cubicBezTo>
                  <a:cubicBezTo>
                    <a:pt x="1750" y="2386"/>
                    <a:pt x="1750" y="2386"/>
                    <a:pt x="1750" y="2376"/>
                  </a:cubicBezTo>
                  <a:cubicBezTo>
                    <a:pt x="1794" y="2310"/>
                    <a:pt x="1827" y="2233"/>
                    <a:pt x="1849" y="2157"/>
                  </a:cubicBezTo>
                  <a:cubicBezTo>
                    <a:pt x="1849" y="2102"/>
                    <a:pt x="1849" y="2036"/>
                    <a:pt x="1838" y="1982"/>
                  </a:cubicBezTo>
                  <a:lnTo>
                    <a:pt x="1838" y="1927"/>
                  </a:lnTo>
                  <a:cubicBezTo>
                    <a:pt x="1827" y="1883"/>
                    <a:pt x="1816" y="1840"/>
                    <a:pt x="1805" y="1796"/>
                  </a:cubicBezTo>
                  <a:cubicBezTo>
                    <a:pt x="1794" y="1752"/>
                    <a:pt x="1750" y="1708"/>
                    <a:pt x="1739" y="1665"/>
                  </a:cubicBezTo>
                  <a:cubicBezTo>
                    <a:pt x="1706" y="1566"/>
                    <a:pt x="1706" y="1457"/>
                    <a:pt x="1739" y="1358"/>
                  </a:cubicBezTo>
                  <a:cubicBezTo>
                    <a:pt x="1761" y="1271"/>
                    <a:pt x="1794" y="1172"/>
                    <a:pt x="1816" y="1074"/>
                  </a:cubicBezTo>
                  <a:cubicBezTo>
                    <a:pt x="1794" y="997"/>
                    <a:pt x="1827" y="910"/>
                    <a:pt x="1816" y="833"/>
                  </a:cubicBezTo>
                  <a:cubicBezTo>
                    <a:pt x="1816" y="801"/>
                    <a:pt x="1805" y="779"/>
                    <a:pt x="1794" y="746"/>
                  </a:cubicBezTo>
                  <a:cubicBezTo>
                    <a:pt x="1794" y="724"/>
                    <a:pt x="1794" y="691"/>
                    <a:pt x="1783" y="669"/>
                  </a:cubicBezTo>
                  <a:cubicBezTo>
                    <a:pt x="1783" y="637"/>
                    <a:pt x="1761" y="615"/>
                    <a:pt x="1761" y="593"/>
                  </a:cubicBezTo>
                  <a:cubicBezTo>
                    <a:pt x="1739" y="538"/>
                    <a:pt x="1739" y="472"/>
                    <a:pt x="1717" y="429"/>
                  </a:cubicBezTo>
                  <a:cubicBezTo>
                    <a:pt x="1706" y="396"/>
                    <a:pt x="1685" y="363"/>
                    <a:pt x="1674" y="341"/>
                  </a:cubicBezTo>
                  <a:cubicBezTo>
                    <a:pt x="1630" y="243"/>
                    <a:pt x="1597" y="144"/>
                    <a:pt x="1564" y="57"/>
                  </a:cubicBezTo>
                  <a:cubicBezTo>
                    <a:pt x="1534" y="47"/>
                    <a:pt x="1514" y="1"/>
                    <a:pt x="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5"/>
          <p:cNvSpPr/>
          <p:nvPr/>
        </p:nvSpPr>
        <p:spPr>
          <a:xfrm flipH="1" rot="10800000">
            <a:off x="4615413" y="3512413"/>
            <a:ext cx="26675" cy="22525"/>
          </a:xfrm>
          <a:custGeom>
            <a:rect b="b" l="l" r="r" t="t"/>
            <a:pathLst>
              <a:path extrusionOk="0" h="901" w="1067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"/>
          <p:cNvSpPr/>
          <p:nvPr/>
        </p:nvSpPr>
        <p:spPr>
          <a:xfrm flipH="1" rot="10800000">
            <a:off x="3817913" y="4359563"/>
            <a:ext cx="35675" cy="28525"/>
          </a:xfrm>
          <a:custGeom>
            <a:rect b="b" l="l" r="r" t="t"/>
            <a:pathLst>
              <a:path extrusionOk="0" h="1141" w="1427">
                <a:moveTo>
                  <a:pt x="710" y="0"/>
                </a:moveTo>
                <a:cubicBezTo>
                  <a:pt x="622" y="0"/>
                  <a:pt x="533" y="20"/>
                  <a:pt x="449" y="62"/>
                </a:cubicBezTo>
                <a:cubicBezTo>
                  <a:pt x="1" y="292"/>
                  <a:pt x="56" y="959"/>
                  <a:pt x="537" y="1112"/>
                </a:cubicBezTo>
                <a:cubicBezTo>
                  <a:pt x="597" y="1131"/>
                  <a:pt x="657" y="1140"/>
                  <a:pt x="714" y="1140"/>
                </a:cubicBezTo>
                <a:cubicBezTo>
                  <a:pt x="1117" y="1140"/>
                  <a:pt x="1427" y="706"/>
                  <a:pt x="1226" y="314"/>
                </a:cubicBezTo>
                <a:cubicBezTo>
                  <a:pt x="1118" y="113"/>
                  <a:pt x="918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"/>
          <p:cNvSpPr/>
          <p:nvPr/>
        </p:nvSpPr>
        <p:spPr>
          <a:xfrm flipH="1" rot="10800000">
            <a:off x="3917800" y="4353688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"/>
          <p:cNvSpPr/>
          <p:nvPr/>
        </p:nvSpPr>
        <p:spPr>
          <a:xfrm flipH="1" rot="10800000">
            <a:off x="3924075" y="4361363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"/>
          <p:cNvSpPr/>
          <p:nvPr/>
        </p:nvSpPr>
        <p:spPr>
          <a:xfrm flipH="1" rot="10800000">
            <a:off x="3898650" y="4346038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"/>
          <p:cNvSpPr/>
          <p:nvPr/>
        </p:nvSpPr>
        <p:spPr>
          <a:xfrm flipH="1" rot="10800000">
            <a:off x="3917250" y="4354788"/>
            <a:ext cx="850" cy="575"/>
          </a:xfrm>
          <a:custGeom>
            <a:rect b="b" l="l" r="r" t="t"/>
            <a:pathLst>
              <a:path extrusionOk="0" h="23" w="34">
                <a:moveTo>
                  <a:pt x="33" y="0"/>
                </a:moveTo>
                <a:cubicBezTo>
                  <a:pt x="25" y="0"/>
                  <a:pt x="17" y="6"/>
                  <a:pt x="14" y="14"/>
                </a:cubicBezTo>
                <a:lnTo>
                  <a:pt x="14" y="14"/>
                </a:lnTo>
                <a:lnTo>
                  <a:pt x="33" y="0"/>
                </a:lnTo>
                <a:close/>
                <a:moveTo>
                  <a:pt x="14" y="14"/>
                </a:moveTo>
                <a:lnTo>
                  <a:pt x="0" y="22"/>
                </a:lnTo>
                <a:lnTo>
                  <a:pt x="11" y="22"/>
                </a:lnTo>
                <a:cubicBezTo>
                  <a:pt x="11" y="19"/>
                  <a:pt x="12" y="16"/>
                  <a:pt x="14" y="1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"/>
          <p:cNvSpPr/>
          <p:nvPr/>
        </p:nvSpPr>
        <p:spPr>
          <a:xfrm flipH="1" rot="10800000">
            <a:off x="3925725" y="4372288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"/>
          <p:cNvSpPr/>
          <p:nvPr/>
        </p:nvSpPr>
        <p:spPr>
          <a:xfrm flipH="1" rot="10800000">
            <a:off x="3905500" y="4352063"/>
            <a:ext cx="21900" cy="28650"/>
          </a:xfrm>
          <a:custGeom>
            <a:rect b="b" l="l" r="r" t="t"/>
            <a:pathLst>
              <a:path extrusionOk="0" h="1146" w="876">
                <a:moveTo>
                  <a:pt x="607" y="0"/>
                </a:moveTo>
                <a:cubicBezTo>
                  <a:pt x="593" y="0"/>
                  <a:pt x="580" y="3"/>
                  <a:pt x="569" y="8"/>
                </a:cubicBezTo>
                <a:lnTo>
                  <a:pt x="547" y="8"/>
                </a:lnTo>
                <a:cubicBezTo>
                  <a:pt x="525" y="8"/>
                  <a:pt x="514" y="19"/>
                  <a:pt x="492" y="41"/>
                </a:cubicBezTo>
                <a:cubicBezTo>
                  <a:pt x="481" y="52"/>
                  <a:pt x="470" y="74"/>
                  <a:pt x="459" y="96"/>
                </a:cubicBezTo>
                <a:cubicBezTo>
                  <a:pt x="438" y="129"/>
                  <a:pt x="405" y="161"/>
                  <a:pt x="372" y="194"/>
                </a:cubicBezTo>
                <a:cubicBezTo>
                  <a:pt x="339" y="216"/>
                  <a:pt x="306" y="227"/>
                  <a:pt x="274" y="227"/>
                </a:cubicBezTo>
                <a:cubicBezTo>
                  <a:pt x="241" y="249"/>
                  <a:pt x="208" y="271"/>
                  <a:pt x="186" y="293"/>
                </a:cubicBezTo>
                <a:lnTo>
                  <a:pt x="164" y="325"/>
                </a:lnTo>
                <a:cubicBezTo>
                  <a:pt x="153" y="325"/>
                  <a:pt x="142" y="336"/>
                  <a:pt x="142" y="347"/>
                </a:cubicBezTo>
                <a:cubicBezTo>
                  <a:pt x="131" y="347"/>
                  <a:pt x="131" y="358"/>
                  <a:pt x="120" y="369"/>
                </a:cubicBezTo>
                <a:cubicBezTo>
                  <a:pt x="109" y="380"/>
                  <a:pt x="88" y="413"/>
                  <a:pt x="77" y="424"/>
                </a:cubicBezTo>
                <a:cubicBezTo>
                  <a:pt x="66" y="446"/>
                  <a:pt x="66" y="457"/>
                  <a:pt x="66" y="468"/>
                </a:cubicBezTo>
                <a:cubicBezTo>
                  <a:pt x="33" y="500"/>
                  <a:pt x="11" y="533"/>
                  <a:pt x="0" y="577"/>
                </a:cubicBezTo>
                <a:cubicBezTo>
                  <a:pt x="0" y="586"/>
                  <a:pt x="7" y="602"/>
                  <a:pt x="16" y="602"/>
                </a:cubicBezTo>
                <a:cubicBezTo>
                  <a:pt x="18" y="602"/>
                  <a:pt x="20" y="601"/>
                  <a:pt x="22" y="599"/>
                </a:cubicBezTo>
                <a:cubicBezTo>
                  <a:pt x="33" y="599"/>
                  <a:pt x="22" y="577"/>
                  <a:pt x="33" y="544"/>
                </a:cubicBezTo>
                <a:cubicBezTo>
                  <a:pt x="55" y="511"/>
                  <a:pt x="66" y="489"/>
                  <a:pt x="66" y="479"/>
                </a:cubicBezTo>
                <a:cubicBezTo>
                  <a:pt x="88" y="468"/>
                  <a:pt x="109" y="446"/>
                  <a:pt x="120" y="424"/>
                </a:cubicBezTo>
                <a:cubicBezTo>
                  <a:pt x="142" y="380"/>
                  <a:pt x="164" y="347"/>
                  <a:pt x="197" y="325"/>
                </a:cubicBezTo>
                <a:cubicBezTo>
                  <a:pt x="219" y="293"/>
                  <a:pt x="252" y="260"/>
                  <a:pt x="284" y="249"/>
                </a:cubicBezTo>
                <a:lnTo>
                  <a:pt x="339" y="249"/>
                </a:lnTo>
                <a:cubicBezTo>
                  <a:pt x="361" y="249"/>
                  <a:pt x="383" y="238"/>
                  <a:pt x="394" y="227"/>
                </a:cubicBezTo>
                <a:cubicBezTo>
                  <a:pt x="416" y="216"/>
                  <a:pt x="427" y="205"/>
                  <a:pt x="427" y="194"/>
                </a:cubicBezTo>
                <a:cubicBezTo>
                  <a:pt x="449" y="183"/>
                  <a:pt x="449" y="161"/>
                  <a:pt x="459" y="139"/>
                </a:cubicBezTo>
                <a:cubicBezTo>
                  <a:pt x="481" y="118"/>
                  <a:pt x="503" y="96"/>
                  <a:pt x="514" y="85"/>
                </a:cubicBezTo>
                <a:cubicBezTo>
                  <a:pt x="536" y="63"/>
                  <a:pt x="558" y="52"/>
                  <a:pt x="591" y="52"/>
                </a:cubicBezTo>
                <a:lnTo>
                  <a:pt x="656" y="52"/>
                </a:lnTo>
                <a:cubicBezTo>
                  <a:pt x="678" y="52"/>
                  <a:pt x="700" y="63"/>
                  <a:pt x="722" y="85"/>
                </a:cubicBezTo>
                <a:cubicBezTo>
                  <a:pt x="733" y="96"/>
                  <a:pt x="744" y="107"/>
                  <a:pt x="744" y="118"/>
                </a:cubicBezTo>
                <a:cubicBezTo>
                  <a:pt x="744" y="129"/>
                  <a:pt x="766" y="139"/>
                  <a:pt x="777" y="150"/>
                </a:cubicBezTo>
                <a:cubicBezTo>
                  <a:pt x="777" y="161"/>
                  <a:pt x="788" y="172"/>
                  <a:pt x="788" y="183"/>
                </a:cubicBezTo>
                <a:cubicBezTo>
                  <a:pt x="799" y="194"/>
                  <a:pt x="799" y="194"/>
                  <a:pt x="799" y="205"/>
                </a:cubicBezTo>
                <a:cubicBezTo>
                  <a:pt x="809" y="216"/>
                  <a:pt x="809" y="227"/>
                  <a:pt x="820" y="238"/>
                </a:cubicBezTo>
                <a:cubicBezTo>
                  <a:pt x="820" y="249"/>
                  <a:pt x="820" y="271"/>
                  <a:pt x="831" y="293"/>
                </a:cubicBezTo>
                <a:cubicBezTo>
                  <a:pt x="831" y="304"/>
                  <a:pt x="831" y="325"/>
                  <a:pt x="831" y="336"/>
                </a:cubicBezTo>
                <a:cubicBezTo>
                  <a:pt x="831" y="358"/>
                  <a:pt x="831" y="380"/>
                  <a:pt x="831" y="402"/>
                </a:cubicBezTo>
                <a:cubicBezTo>
                  <a:pt x="831" y="402"/>
                  <a:pt x="831" y="413"/>
                  <a:pt x="831" y="424"/>
                </a:cubicBezTo>
                <a:cubicBezTo>
                  <a:pt x="831" y="435"/>
                  <a:pt x="831" y="446"/>
                  <a:pt x="831" y="457"/>
                </a:cubicBezTo>
                <a:lnTo>
                  <a:pt x="820" y="489"/>
                </a:lnTo>
                <a:cubicBezTo>
                  <a:pt x="809" y="511"/>
                  <a:pt x="799" y="544"/>
                  <a:pt x="788" y="566"/>
                </a:cubicBezTo>
                <a:cubicBezTo>
                  <a:pt x="777" y="599"/>
                  <a:pt x="777" y="610"/>
                  <a:pt x="766" y="632"/>
                </a:cubicBezTo>
                <a:cubicBezTo>
                  <a:pt x="755" y="643"/>
                  <a:pt x="744" y="664"/>
                  <a:pt x="733" y="675"/>
                </a:cubicBezTo>
                <a:cubicBezTo>
                  <a:pt x="733" y="686"/>
                  <a:pt x="722" y="686"/>
                  <a:pt x="722" y="697"/>
                </a:cubicBezTo>
                <a:cubicBezTo>
                  <a:pt x="711" y="708"/>
                  <a:pt x="722" y="719"/>
                  <a:pt x="711" y="730"/>
                </a:cubicBezTo>
                <a:cubicBezTo>
                  <a:pt x="700" y="741"/>
                  <a:pt x="700" y="752"/>
                  <a:pt x="689" y="774"/>
                </a:cubicBezTo>
                <a:lnTo>
                  <a:pt x="678" y="785"/>
                </a:lnTo>
                <a:cubicBezTo>
                  <a:pt x="656" y="818"/>
                  <a:pt x="634" y="850"/>
                  <a:pt x="613" y="883"/>
                </a:cubicBezTo>
                <a:cubicBezTo>
                  <a:pt x="591" y="905"/>
                  <a:pt x="569" y="927"/>
                  <a:pt x="547" y="949"/>
                </a:cubicBezTo>
                <a:cubicBezTo>
                  <a:pt x="547" y="960"/>
                  <a:pt x="547" y="960"/>
                  <a:pt x="536" y="971"/>
                </a:cubicBezTo>
                <a:lnTo>
                  <a:pt x="536" y="982"/>
                </a:lnTo>
                <a:cubicBezTo>
                  <a:pt x="536" y="993"/>
                  <a:pt x="536" y="993"/>
                  <a:pt x="525" y="993"/>
                </a:cubicBezTo>
                <a:lnTo>
                  <a:pt x="492" y="1025"/>
                </a:lnTo>
                <a:cubicBezTo>
                  <a:pt x="481" y="1025"/>
                  <a:pt x="470" y="1036"/>
                  <a:pt x="449" y="1036"/>
                </a:cubicBezTo>
                <a:lnTo>
                  <a:pt x="394" y="1036"/>
                </a:lnTo>
                <a:cubicBezTo>
                  <a:pt x="372" y="1036"/>
                  <a:pt x="361" y="1058"/>
                  <a:pt x="350" y="1069"/>
                </a:cubicBezTo>
                <a:cubicBezTo>
                  <a:pt x="328" y="1080"/>
                  <a:pt x="274" y="1102"/>
                  <a:pt x="252" y="1113"/>
                </a:cubicBezTo>
                <a:cubicBezTo>
                  <a:pt x="242" y="1119"/>
                  <a:pt x="233" y="1122"/>
                  <a:pt x="225" y="1122"/>
                </a:cubicBezTo>
                <a:cubicBezTo>
                  <a:pt x="206" y="1122"/>
                  <a:pt x="191" y="1106"/>
                  <a:pt x="175" y="1091"/>
                </a:cubicBezTo>
                <a:cubicBezTo>
                  <a:pt x="164" y="1058"/>
                  <a:pt x="153" y="1047"/>
                  <a:pt x="142" y="1025"/>
                </a:cubicBezTo>
                <a:cubicBezTo>
                  <a:pt x="131" y="993"/>
                  <a:pt x="142" y="1004"/>
                  <a:pt x="131" y="993"/>
                </a:cubicBezTo>
                <a:cubicBezTo>
                  <a:pt x="131" y="982"/>
                  <a:pt x="131" y="982"/>
                  <a:pt x="131" y="971"/>
                </a:cubicBezTo>
                <a:cubicBezTo>
                  <a:pt x="131" y="960"/>
                  <a:pt x="131" y="949"/>
                  <a:pt x="131" y="949"/>
                </a:cubicBezTo>
                <a:lnTo>
                  <a:pt x="131" y="894"/>
                </a:lnTo>
                <a:cubicBezTo>
                  <a:pt x="120" y="883"/>
                  <a:pt x="120" y="872"/>
                  <a:pt x="131" y="861"/>
                </a:cubicBezTo>
                <a:cubicBezTo>
                  <a:pt x="120" y="829"/>
                  <a:pt x="131" y="785"/>
                  <a:pt x="142" y="763"/>
                </a:cubicBezTo>
                <a:cubicBezTo>
                  <a:pt x="142" y="752"/>
                  <a:pt x="142" y="730"/>
                  <a:pt x="131" y="730"/>
                </a:cubicBezTo>
                <a:cubicBezTo>
                  <a:pt x="120" y="730"/>
                  <a:pt x="109" y="763"/>
                  <a:pt x="109" y="785"/>
                </a:cubicBezTo>
                <a:cubicBezTo>
                  <a:pt x="109" y="807"/>
                  <a:pt x="109" y="829"/>
                  <a:pt x="109" y="850"/>
                </a:cubicBezTo>
                <a:cubicBezTo>
                  <a:pt x="99" y="872"/>
                  <a:pt x="99" y="894"/>
                  <a:pt x="109" y="916"/>
                </a:cubicBezTo>
                <a:cubicBezTo>
                  <a:pt x="109" y="949"/>
                  <a:pt x="120" y="982"/>
                  <a:pt x="131" y="1014"/>
                </a:cubicBezTo>
                <a:cubicBezTo>
                  <a:pt x="142" y="1047"/>
                  <a:pt x="153" y="1080"/>
                  <a:pt x="175" y="1113"/>
                </a:cubicBezTo>
                <a:lnTo>
                  <a:pt x="208" y="1135"/>
                </a:lnTo>
                <a:lnTo>
                  <a:pt x="219" y="1135"/>
                </a:lnTo>
                <a:cubicBezTo>
                  <a:pt x="230" y="1146"/>
                  <a:pt x="252" y="1146"/>
                  <a:pt x="274" y="1146"/>
                </a:cubicBezTo>
                <a:lnTo>
                  <a:pt x="306" y="1135"/>
                </a:lnTo>
                <a:cubicBezTo>
                  <a:pt x="328" y="1124"/>
                  <a:pt x="339" y="1113"/>
                  <a:pt x="350" y="1102"/>
                </a:cubicBezTo>
                <a:cubicBezTo>
                  <a:pt x="361" y="1102"/>
                  <a:pt x="383" y="1091"/>
                  <a:pt x="405" y="1080"/>
                </a:cubicBezTo>
                <a:lnTo>
                  <a:pt x="481" y="1069"/>
                </a:lnTo>
                <a:lnTo>
                  <a:pt x="503" y="1069"/>
                </a:lnTo>
                <a:cubicBezTo>
                  <a:pt x="503" y="1069"/>
                  <a:pt x="514" y="1058"/>
                  <a:pt x="514" y="1058"/>
                </a:cubicBezTo>
                <a:lnTo>
                  <a:pt x="525" y="1058"/>
                </a:lnTo>
                <a:cubicBezTo>
                  <a:pt x="547" y="1047"/>
                  <a:pt x="569" y="1025"/>
                  <a:pt x="580" y="1004"/>
                </a:cubicBezTo>
                <a:lnTo>
                  <a:pt x="613" y="982"/>
                </a:lnTo>
                <a:cubicBezTo>
                  <a:pt x="613" y="971"/>
                  <a:pt x="634" y="960"/>
                  <a:pt x="634" y="949"/>
                </a:cubicBezTo>
                <a:lnTo>
                  <a:pt x="656" y="916"/>
                </a:lnTo>
                <a:cubicBezTo>
                  <a:pt x="667" y="905"/>
                  <a:pt x="667" y="883"/>
                  <a:pt x="678" y="872"/>
                </a:cubicBezTo>
                <a:lnTo>
                  <a:pt x="700" y="839"/>
                </a:lnTo>
                <a:cubicBezTo>
                  <a:pt x="700" y="818"/>
                  <a:pt x="722" y="807"/>
                  <a:pt x="733" y="796"/>
                </a:cubicBezTo>
                <a:lnTo>
                  <a:pt x="744" y="763"/>
                </a:lnTo>
                <a:lnTo>
                  <a:pt x="744" y="741"/>
                </a:lnTo>
                <a:lnTo>
                  <a:pt x="755" y="730"/>
                </a:lnTo>
                <a:cubicBezTo>
                  <a:pt x="755" y="719"/>
                  <a:pt x="766" y="708"/>
                  <a:pt x="777" y="697"/>
                </a:cubicBezTo>
                <a:cubicBezTo>
                  <a:pt x="777" y="697"/>
                  <a:pt x="777" y="686"/>
                  <a:pt x="788" y="686"/>
                </a:cubicBezTo>
                <a:lnTo>
                  <a:pt x="788" y="675"/>
                </a:lnTo>
                <a:lnTo>
                  <a:pt x="799" y="675"/>
                </a:lnTo>
                <a:lnTo>
                  <a:pt x="820" y="664"/>
                </a:lnTo>
                <a:cubicBezTo>
                  <a:pt x="820" y="654"/>
                  <a:pt x="820" y="654"/>
                  <a:pt x="831" y="643"/>
                </a:cubicBezTo>
                <a:cubicBezTo>
                  <a:pt x="820" y="643"/>
                  <a:pt x="820" y="632"/>
                  <a:pt x="831" y="632"/>
                </a:cubicBezTo>
                <a:cubicBezTo>
                  <a:pt x="853" y="621"/>
                  <a:pt x="864" y="599"/>
                  <a:pt x="875" y="577"/>
                </a:cubicBezTo>
                <a:cubicBezTo>
                  <a:pt x="875" y="566"/>
                  <a:pt x="864" y="555"/>
                  <a:pt x="864" y="544"/>
                </a:cubicBezTo>
                <a:cubicBezTo>
                  <a:pt x="864" y="550"/>
                  <a:pt x="861" y="550"/>
                  <a:pt x="859" y="550"/>
                </a:cubicBezTo>
                <a:cubicBezTo>
                  <a:pt x="856" y="550"/>
                  <a:pt x="853" y="550"/>
                  <a:pt x="853" y="555"/>
                </a:cubicBezTo>
                <a:cubicBezTo>
                  <a:pt x="853" y="533"/>
                  <a:pt x="853" y="511"/>
                  <a:pt x="853" y="489"/>
                </a:cubicBezTo>
                <a:cubicBezTo>
                  <a:pt x="864" y="468"/>
                  <a:pt x="853" y="468"/>
                  <a:pt x="864" y="457"/>
                </a:cubicBezTo>
                <a:cubicBezTo>
                  <a:pt x="864" y="446"/>
                  <a:pt x="864" y="435"/>
                  <a:pt x="864" y="424"/>
                </a:cubicBezTo>
                <a:lnTo>
                  <a:pt x="864" y="358"/>
                </a:lnTo>
                <a:lnTo>
                  <a:pt x="864" y="347"/>
                </a:lnTo>
                <a:cubicBezTo>
                  <a:pt x="864" y="336"/>
                  <a:pt x="864" y="336"/>
                  <a:pt x="864" y="336"/>
                </a:cubicBezTo>
                <a:cubicBezTo>
                  <a:pt x="864" y="282"/>
                  <a:pt x="853" y="227"/>
                  <a:pt x="831" y="172"/>
                </a:cubicBezTo>
                <a:cubicBezTo>
                  <a:pt x="831" y="139"/>
                  <a:pt x="809" y="96"/>
                  <a:pt x="788" y="63"/>
                </a:cubicBezTo>
                <a:lnTo>
                  <a:pt x="755" y="52"/>
                </a:lnTo>
                <a:lnTo>
                  <a:pt x="744" y="41"/>
                </a:lnTo>
                <a:lnTo>
                  <a:pt x="733" y="41"/>
                </a:lnTo>
                <a:cubicBezTo>
                  <a:pt x="711" y="30"/>
                  <a:pt x="678" y="8"/>
                  <a:pt x="645" y="8"/>
                </a:cubicBezTo>
                <a:cubicBezTo>
                  <a:pt x="634" y="3"/>
                  <a:pt x="621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1" name="Google Shape;651;p5"/>
          <p:cNvGrpSpPr/>
          <p:nvPr/>
        </p:nvGrpSpPr>
        <p:grpSpPr>
          <a:xfrm flipH="1" rot="10800000">
            <a:off x="8694350" y="638413"/>
            <a:ext cx="71950" cy="81225"/>
            <a:chOff x="8764175" y="4911563"/>
            <a:chExt cx="71950" cy="81225"/>
          </a:xfrm>
        </p:grpSpPr>
        <p:sp>
          <p:nvSpPr>
            <p:cNvPr id="652" name="Google Shape;652;p5"/>
            <p:cNvSpPr/>
            <p:nvPr/>
          </p:nvSpPr>
          <p:spPr>
            <a:xfrm>
              <a:off x="8768275" y="49617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8764175" y="4911563"/>
              <a:ext cx="71950" cy="81225"/>
            </a:xfrm>
            <a:custGeom>
              <a:rect b="b" l="l" r="r" t="t"/>
              <a:pathLst>
                <a:path extrusionOk="0" h="3249" w="2878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8775650" y="4940113"/>
              <a:ext cx="4950" cy="10700"/>
            </a:xfrm>
            <a:custGeom>
              <a:rect b="b" l="l" r="r" t="t"/>
              <a:pathLst>
                <a:path extrusionOk="0" h="428" w="198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8771025" y="4950788"/>
              <a:ext cx="7125" cy="18050"/>
            </a:xfrm>
            <a:custGeom>
              <a:rect b="b" l="l" r="r" t="t"/>
              <a:pathLst>
                <a:path extrusionOk="0" h="722" w="285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8767725" y="4931638"/>
              <a:ext cx="52525" cy="43500"/>
            </a:xfrm>
            <a:custGeom>
              <a:rect b="b" l="l" r="r" t="t"/>
              <a:pathLst>
                <a:path extrusionOk="0" h="1740" w="2101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5"/>
          <p:cNvGrpSpPr/>
          <p:nvPr/>
        </p:nvGrpSpPr>
        <p:grpSpPr>
          <a:xfrm flipH="1" rot="10800000">
            <a:off x="3923475" y="3607663"/>
            <a:ext cx="61825" cy="42450"/>
            <a:chOff x="4695825" y="4574513"/>
            <a:chExt cx="61825" cy="42450"/>
          </a:xfrm>
        </p:grpSpPr>
        <p:sp>
          <p:nvSpPr>
            <p:cNvPr id="658" name="Google Shape;658;p5"/>
            <p:cNvSpPr/>
            <p:nvPr/>
          </p:nvSpPr>
          <p:spPr>
            <a:xfrm>
              <a:off x="4714125" y="4608088"/>
              <a:ext cx="575" cy="1100"/>
            </a:xfrm>
            <a:custGeom>
              <a:rect b="b" l="l" r="r" t="t"/>
              <a:pathLst>
                <a:path extrusionOk="0" h="44" w="23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4695825" y="4574513"/>
              <a:ext cx="61825" cy="42450"/>
            </a:xfrm>
            <a:custGeom>
              <a:rect b="b" l="l" r="r" t="t"/>
              <a:pathLst>
                <a:path extrusionOk="0" h="1698" w="2473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4733550" y="4612713"/>
              <a:ext cx="3850" cy="1125"/>
            </a:xfrm>
            <a:custGeom>
              <a:rect b="b" l="l" r="r" t="t"/>
              <a:pathLst>
                <a:path extrusionOk="0" h="45" w="154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4725075" y="4582788"/>
              <a:ext cx="24625" cy="33250"/>
            </a:xfrm>
            <a:custGeom>
              <a:rect b="b" l="l" r="r" t="t"/>
              <a:pathLst>
                <a:path extrusionOk="0" h="1330" w="985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4708400" y="4590238"/>
              <a:ext cx="13700" cy="21700"/>
            </a:xfrm>
            <a:custGeom>
              <a:rect b="b" l="l" r="r" t="t"/>
              <a:pathLst>
                <a:path extrusionOk="0" h="868" w="548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3" name="Google Shape;663;p5"/>
          <p:cNvSpPr/>
          <p:nvPr/>
        </p:nvSpPr>
        <p:spPr>
          <a:xfrm flipH="1" rot="10800000">
            <a:off x="2570350" y="44275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"/>
          <p:cNvSpPr/>
          <p:nvPr/>
        </p:nvSpPr>
        <p:spPr>
          <a:xfrm flipH="1" rot="10800000">
            <a:off x="5777000" y="203038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"/>
          <p:cNvSpPr/>
          <p:nvPr/>
        </p:nvSpPr>
        <p:spPr>
          <a:xfrm flipH="1" rot="10800000">
            <a:off x="2770763" y="4541413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" name="Google Shape;666;p5"/>
          <p:cNvGrpSpPr/>
          <p:nvPr/>
        </p:nvGrpSpPr>
        <p:grpSpPr>
          <a:xfrm flipH="1" rot="10800000">
            <a:off x="2363863" y="4841075"/>
            <a:ext cx="27650" cy="21975"/>
            <a:chOff x="8820375" y="1023600"/>
            <a:chExt cx="27650" cy="21975"/>
          </a:xfrm>
        </p:grpSpPr>
        <p:sp>
          <p:nvSpPr>
            <p:cNvPr id="667" name="Google Shape;667;p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5"/>
          <p:cNvGrpSpPr/>
          <p:nvPr/>
        </p:nvGrpSpPr>
        <p:grpSpPr>
          <a:xfrm flipH="1" rot="10800000">
            <a:off x="3707538" y="3871850"/>
            <a:ext cx="55825" cy="44400"/>
            <a:chOff x="8347600" y="1441475"/>
            <a:chExt cx="55825" cy="44400"/>
          </a:xfrm>
        </p:grpSpPr>
        <p:sp>
          <p:nvSpPr>
            <p:cNvPr id="673" name="Google Shape;673;p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5"/>
          <p:cNvGrpSpPr/>
          <p:nvPr/>
        </p:nvGrpSpPr>
        <p:grpSpPr>
          <a:xfrm flipH="1" rot="10800000">
            <a:off x="3677350" y="4663800"/>
            <a:ext cx="80675" cy="73725"/>
            <a:chOff x="7502975" y="324575"/>
            <a:chExt cx="80675" cy="73725"/>
          </a:xfrm>
        </p:grpSpPr>
        <p:sp>
          <p:nvSpPr>
            <p:cNvPr id="677" name="Google Shape;677;p5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5"/>
          <p:cNvGrpSpPr/>
          <p:nvPr/>
        </p:nvGrpSpPr>
        <p:grpSpPr>
          <a:xfrm flipH="1" rot="10800000">
            <a:off x="3862588" y="4060800"/>
            <a:ext cx="71100" cy="74200"/>
            <a:chOff x="8502650" y="1222725"/>
            <a:chExt cx="71100" cy="74200"/>
          </a:xfrm>
        </p:grpSpPr>
        <p:sp>
          <p:nvSpPr>
            <p:cNvPr id="683" name="Google Shape;683;p5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" name="Google Shape;687;p5"/>
          <p:cNvGrpSpPr/>
          <p:nvPr/>
        </p:nvGrpSpPr>
        <p:grpSpPr>
          <a:xfrm flipH="1" rot="10800000">
            <a:off x="2995750" y="4620400"/>
            <a:ext cx="157250" cy="160550"/>
            <a:chOff x="7568050" y="747400"/>
            <a:chExt cx="157250" cy="160550"/>
          </a:xfrm>
        </p:grpSpPr>
        <p:sp>
          <p:nvSpPr>
            <p:cNvPr id="688" name="Google Shape;688;p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5"/>
          <p:cNvGrpSpPr/>
          <p:nvPr/>
        </p:nvGrpSpPr>
        <p:grpSpPr>
          <a:xfrm flipH="1" rot="10800000">
            <a:off x="3328825" y="3912413"/>
            <a:ext cx="32825" cy="22950"/>
            <a:chOff x="8097425" y="1383825"/>
            <a:chExt cx="32825" cy="22950"/>
          </a:xfrm>
        </p:grpSpPr>
        <p:sp>
          <p:nvSpPr>
            <p:cNvPr id="693" name="Google Shape;693;p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7" name="Google Shape;697;p5"/>
          <p:cNvSpPr/>
          <p:nvPr/>
        </p:nvSpPr>
        <p:spPr>
          <a:xfrm flipH="1" rot="10800000">
            <a:off x="2543163" y="466317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"/>
          <p:cNvSpPr/>
          <p:nvPr/>
        </p:nvSpPr>
        <p:spPr>
          <a:xfrm flipH="1" rot="10800000">
            <a:off x="3422788" y="4308213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"/>
          <p:cNvSpPr/>
          <p:nvPr/>
        </p:nvSpPr>
        <p:spPr>
          <a:xfrm flipH="1" rot="10800000">
            <a:off x="1917513" y="4745900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"/>
          <p:cNvSpPr/>
          <p:nvPr/>
        </p:nvSpPr>
        <p:spPr>
          <a:xfrm flipH="1" rot="10800000">
            <a:off x="2297988" y="4586850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"/>
          <p:cNvSpPr/>
          <p:nvPr/>
        </p:nvSpPr>
        <p:spPr>
          <a:xfrm flipH="1" rot="10800000">
            <a:off x="1642163" y="4794713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"/>
          <p:cNvSpPr/>
          <p:nvPr/>
        </p:nvSpPr>
        <p:spPr>
          <a:xfrm flipH="1" rot="10800000">
            <a:off x="3621475" y="4381263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"/>
          <p:cNvSpPr/>
          <p:nvPr/>
        </p:nvSpPr>
        <p:spPr>
          <a:xfrm flipH="1" rot="10800000">
            <a:off x="3153000" y="4192075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"/>
          <p:cNvSpPr/>
          <p:nvPr/>
        </p:nvSpPr>
        <p:spPr>
          <a:xfrm rot="10800000">
            <a:off x="3547625" y="41045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"/>
          <p:cNvSpPr/>
          <p:nvPr/>
        </p:nvSpPr>
        <p:spPr>
          <a:xfrm rot="10800000">
            <a:off x="3284700" y="4648113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"/>
          <p:cNvSpPr/>
          <p:nvPr/>
        </p:nvSpPr>
        <p:spPr>
          <a:xfrm rot="10800000">
            <a:off x="3307225" y="449953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"/>
          <p:cNvSpPr/>
          <p:nvPr/>
        </p:nvSpPr>
        <p:spPr>
          <a:xfrm rot="10800000">
            <a:off x="3453775" y="4817375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8" name="Google Shape;708;p5"/>
          <p:cNvGrpSpPr/>
          <p:nvPr/>
        </p:nvGrpSpPr>
        <p:grpSpPr>
          <a:xfrm flipH="1" rot="10800000">
            <a:off x="8262413" y="932513"/>
            <a:ext cx="42425" cy="60175"/>
            <a:chOff x="8695963" y="2344700"/>
            <a:chExt cx="42425" cy="60175"/>
          </a:xfrm>
        </p:grpSpPr>
        <p:sp>
          <p:nvSpPr>
            <p:cNvPr id="709" name="Google Shape;709;p5"/>
            <p:cNvSpPr/>
            <p:nvPr/>
          </p:nvSpPr>
          <p:spPr>
            <a:xfrm>
              <a:off x="8701163" y="2357275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8695963" y="234470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5"/>
          <p:cNvGrpSpPr/>
          <p:nvPr/>
        </p:nvGrpSpPr>
        <p:grpSpPr>
          <a:xfrm rot="-9237154">
            <a:off x="8912329" y="382496"/>
            <a:ext cx="203468" cy="175544"/>
            <a:chOff x="292325" y="4360000"/>
            <a:chExt cx="203475" cy="175550"/>
          </a:xfrm>
        </p:grpSpPr>
        <p:sp>
          <p:nvSpPr>
            <p:cNvPr id="712" name="Google Shape;712;p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6" name="Google Shape;716;p5"/>
          <p:cNvSpPr/>
          <p:nvPr/>
        </p:nvSpPr>
        <p:spPr>
          <a:xfrm rot="10800000">
            <a:off x="8973725" y="749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0" name="Google Shape;720;p6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6"/>
          <p:cNvGrpSpPr/>
          <p:nvPr/>
        </p:nvGrpSpPr>
        <p:grpSpPr>
          <a:xfrm rot="10800000">
            <a:off x="1752413" y="1500663"/>
            <a:ext cx="27650" cy="21975"/>
            <a:chOff x="8820375" y="1023600"/>
            <a:chExt cx="27650" cy="21975"/>
          </a:xfrm>
        </p:grpSpPr>
        <p:sp>
          <p:nvSpPr>
            <p:cNvPr id="722" name="Google Shape;722;p6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" name="Google Shape;725;p6"/>
          <p:cNvGrpSpPr/>
          <p:nvPr/>
        </p:nvGrpSpPr>
        <p:grpSpPr>
          <a:xfrm rot="10800000">
            <a:off x="1077238" y="1160088"/>
            <a:ext cx="55825" cy="44400"/>
            <a:chOff x="8347600" y="1441475"/>
            <a:chExt cx="55825" cy="44400"/>
          </a:xfrm>
        </p:grpSpPr>
        <p:sp>
          <p:nvSpPr>
            <p:cNvPr id="726" name="Google Shape;726;p6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6"/>
          <p:cNvGrpSpPr/>
          <p:nvPr/>
        </p:nvGrpSpPr>
        <p:grpSpPr>
          <a:xfrm rot="10800000">
            <a:off x="1082576" y="1952038"/>
            <a:ext cx="80675" cy="73725"/>
            <a:chOff x="7502975" y="324575"/>
            <a:chExt cx="80675" cy="73725"/>
          </a:xfrm>
        </p:grpSpPr>
        <p:sp>
          <p:nvSpPr>
            <p:cNvPr id="730" name="Google Shape;730;p6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" name="Google Shape;735;p6"/>
          <p:cNvSpPr/>
          <p:nvPr/>
        </p:nvSpPr>
        <p:spPr>
          <a:xfrm rot="10800000">
            <a:off x="334088" y="965150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"/>
          <p:cNvSpPr/>
          <p:nvPr/>
        </p:nvSpPr>
        <p:spPr>
          <a:xfrm rot="10800000">
            <a:off x="678751" y="2100638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7" name="Google Shape;737;p6"/>
          <p:cNvGrpSpPr/>
          <p:nvPr/>
        </p:nvGrpSpPr>
        <p:grpSpPr>
          <a:xfrm rot="10800000">
            <a:off x="584551" y="919638"/>
            <a:ext cx="162450" cy="154525"/>
            <a:chOff x="8676550" y="247000"/>
            <a:chExt cx="162450" cy="154525"/>
          </a:xfrm>
        </p:grpSpPr>
        <p:sp>
          <p:nvSpPr>
            <p:cNvPr id="738" name="Google Shape;738;p6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6"/>
          <p:cNvGrpSpPr/>
          <p:nvPr/>
        </p:nvGrpSpPr>
        <p:grpSpPr>
          <a:xfrm rot="10800000">
            <a:off x="906913" y="1349038"/>
            <a:ext cx="71100" cy="74200"/>
            <a:chOff x="8502650" y="1222725"/>
            <a:chExt cx="71100" cy="74200"/>
          </a:xfrm>
        </p:grpSpPr>
        <p:sp>
          <p:nvSpPr>
            <p:cNvPr id="743" name="Google Shape;743;p6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6"/>
          <p:cNvGrpSpPr/>
          <p:nvPr/>
        </p:nvGrpSpPr>
        <p:grpSpPr>
          <a:xfrm rot="10800000">
            <a:off x="1350013" y="1947275"/>
            <a:ext cx="157250" cy="160550"/>
            <a:chOff x="7568050" y="747400"/>
            <a:chExt cx="157250" cy="160550"/>
          </a:xfrm>
        </p:grpSpPr>
        <p:sp>
          <p:nvSpPr>
            <p:cNvPr id="748" name="Google Shape;748;p6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" name="Google Shape;752;p6"/>
          <p:cNvGrpSpPr/>
          <p:nvPr/>
        </p:nvGrpSpPr>
        <p:grpSpPr>
          <a:xfrm rot="10800000">
            <a:off x="1478951" y="1200650"/>
            <a:ext cx="32825" cy="22950"/>
            <a:chOff x="8097425" y="1383825"/>
            <a:chExt cx="32825" cy="22950"/>
          </a:xfrm>
        </p:grpSpPr>
        <p:sp>
          <p:nvSpPr>
            <p:cNvPr id="753" name="Google Shape;753;p6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6"/>
          <p:cNvGrpSpPr/>
          <p:nvPr/>
        </p:nvGrpSpPr>
        <p:grpSpPr>
          <a:xfrm rot="10800000">
            <a:off x="313176" y="1223613"/>
            <a:ext cx="115950" cy="86125"/>
            <a:chOff x="8839525" y="1569650"/>
            <a:chExt cx="115950" cy="86125"/>
          </a:xfrm>
        </p:grpSpPr>
        <p:sp>
          <p:nvSpPr>
            <p:cNvPr id="758" name="Google Shape;758;p6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0" name="Google Shape;760;p6"/>
          <p:cNvSpPr/>
          <p:nvPr/>
        </p:nvSpPr>
        <p:spPr>
          <a:xfrm rot="10800000">
            <a:off x="257001" y="67582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"/>
          <p:cNvSpPr/>
          <p:nvPr/>
        </p:nvSpPr>
        <p:spPr>
          <a:xfrm rot="10800000">
            <a:off x="1365913" y="1596450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"/>
          <p:cNvSpPr/>
          <p:nvPr/>
        </p:nvSpPr>
        <p:spPr>
          <a:xfrm rot="10800000">
            <a:off x="643363" y="1349038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"/>
          <p:cNvSpPr/>
          <p:nvPr/>
        </p:nvSpPr>
        <p:spPr>
          <a:xfrm rot="10800000">
            <a:off x="898663" y="889463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"/>
          <p:cNvSpPr/>
          <p:nvPr/>
        </p:nvSpPr>
        <p:spPr>
          <a:xfrm rot="10800000">
            <a:off x="1292988" y="1017063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"/>
          <p:cNvSpPr/>
          <p:nvPr/>
        </p:nvSpPr>
        <p:spPr>
          <a:xfrm rot="10800000">
            <a:off x="1184376" y="1669500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6"/>
          <p:cNvSpPr/>
          <p:nvPr/>
        </p:nvSpPr>
        <p:spPr>
          <a:xfrm rot="10800000">
            <a:off x="429138" y="741575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6"/>
          <p:cNvSpPr/>
          <p:nvPr/>
        </p:nvSpPr>
        <p:spPr>
          <a:xfrm rot="10800000">
            <a:off x="777576" y="1951925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6"/>
          <p:cNvSpPr/>
          <p:nvPr/>
        </p:nvSpPr>
        <p:spPr>
          <a:xfrm rot="10800000">
            <a:off x="769926" y="1959600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6"/>
          <p:cNvSpPr/>
          <p:nvPr/>
        </p:nvSpPr>
        <p:spPr>
          <a:xfrm rot="10800000">
            <a:off x="458926" y="1597513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6"/>
          <p:cNvSpPr/>
          <p:nvPr/>
        </p:nvSpPr>
        <p:spPr>
          <a:xfrm rot="10800000">
            <a:off x="777026" y="2025750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6"/>
          <p:cNvSpPr/>
          <p:nvPr/>
        </p:nvSpPr>
        <p:spPr>
          <a:xfrm rot="10800000">
            <a:off x="720151" y="163605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"/>
          <p:cNvSpPr/>
          <p:nvPr/>
        </p:nvSpPr>
        <p:spPr>
          <a:xfrm flipH="1" rot="10800000">
            <a:off x="1254951" y="1392763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6"/>
          <p:cNvSpPr/>
          <p:nvPr/>
        </p:nvSpPr>
        <p:spPr>
          <a:xfrm flipH="1" rot="10800000">
            <a:off x="1598051" y="201255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6"/>
          <p:cNvSpPr/>
          <p:nvPr/>
        </p:nvSpPr>
        <p:spPr>
          <a:xfrm flipH="1" rot="10800000">
            <a:off x="1519276" y="1787775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6"/>
          <p:cNvSpPr/>
          <p:nvPr/>
        </p:nvSpPr>
        <p:spPr>
          <a:xfrm flipH="1" rot="10800000">
            <a:off x="66226" y="581613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6"/>
          <p:cNvSpPr/>
          <p:nvPr/>
        </p:nvSpPr>
        <p:spPr>
          <a:xfrm rot="10800000">
            <a:off x="53038" y="7772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6"/>
          <p:cNvSpPr/>
          <p:nvPr/>
        </p:nvSpPr>
        <p:spPr>
          <a:xfrm rot="10800000">
            <a:off x="656901" y="1914625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6"/>
          <p:cNvSpPr/>
          <p:nvPr/>
        </p:nvSpPr>
        <p:spPr>
          <a:xfrm>
            <a:off x="1464688" y="741488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9" name="Google Shape;779;p6"/>
          <p:cNvGrpSpPr/>
          <p:nvPr/>
        </p:nvGrpSpPr>
        <p:grpSpPr>
          <a:xfrm>
            <a:off x="995926" y="76200"/>
            <a:ext cx="76300" cy="134575"/>
            <a:chOff x="8292650" y="153875"/>
            <a:chExt cx="76300" cy="134575"/>
          </a:xfrm>
        </p:grpSpPr>
        <p:sp>
          <p:nvSpPr>
            <p:cNvPr id="780" name="Google Shape;780;p6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3" name="Google Shape;783;p6"/>
          <p:cNvSpPr/>
          <p:nvPr/>
        </p:nvSpPr>
        <p:spPr>
          <a:xfrm>
            <a:off x="819351" y="36617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6"/>
          <p:cNvSpPr/>
          <p:nvPr/>
        </p:nvSpPr>
        <p:spPr>
          <a:xfrm>
            <a:off x="879426" y="609463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5" name="Google Shape;785;p6"/>
          <p:cNvGrpSpPr/>
          <p:nvPr/>
        </p:nvGrpSpPr>
        <p:grpSpPr>
          <a:xfrm flipH="1">
            <a:off x="1528326" y="504488"/>
            <a:ext cx="39675" cy="33500"/>
            <a:chOff x="1171975" y="3874200"/>
            <a:chExt cx="39675" cy="33500"/>
          </a:xfrm>
        </p:grpSpPr>
        <p:sp>
          <p:nvSpPr>
            <p:cNvPr id="786" name="Google Shape;786;p6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1" name="Google Shape;791;p6"/>
          <p:cNvSpPr/>
          <p:nvPr/>
        </p:nvSpPr>
        <p:spPr>
          <a:xfrm>
            <a:off x="1219451" y="423763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6"/>
          <p:cNvSpPr/>
          <p:nvPr/>
        </p:nvSpPr>
        <p:spPr>
          <a:xfrm>
            <a:off x="1452751" y="1493813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3" name="Google Shape;793;p6"/>
          <p:cNvGrpSpPr/>
          <p:nvPr/>
        </p:nvGrpSpPr>
        <p:grpSpPr>
          <a:xfrm flipH="1">
            <a:off x="1606551" y="1060225"/>
            <a:ext cx="33675" cy="35675"/>
            <a:chOff x="4304250" y="4768863"/>
            <a:chExt cx="33675" cy="35675"/>
          </a:xfrm>
        </p:grpSpPr>
        <p:sp>
          <p:nvSpPr>
            <p:cNvPr id="794" name="Google Shape;794;p6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" name="Google Shape;797;p6"/>
          <p:cNvGrpSpPr/>
          <p:nvPr/>
        </p:nvGrpSpPr>
        <p:grpSpPr>
          <a:xfrm flipH="1">
            <a:off x="1186751" y="674450"/>
            <a:ext cx="123900" cy="117750"/>
            <a:chOff x="4877375" y="4089763"/>
            <a:chExt cx="123900" cy="117750"/>
          </a:xfrm>
        </p:grpSpPr>
        <p:sp>
          <p:nvSpPr>
            <p:cNvPr id="798" name="Google Shape;798;p6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3" name="Google Shape;803;p6"/>
          <p:cNvSpPr/>
          <p:nvPr/>
        </p:nvSpPr>
        <p:spPr>
          <a:xfrm>
            <a:off x="523038" y="44168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4" name="Google Shape;804;p6"/>
          <p:cNvGrpSpPr/>
          <p:nvPr/>
        </p:nvGrpSpPr>
        <p:grpSpPr>
          <a:xfrm rot="1562846">
            <a:off x="1783505" y="1971861"/>
            <a:ext cx="28474" cy="22299"/>
            <a:chOff x="117600" y="5032275"/>
            <a:chExt cx="28475" cy="22300"/>
          </a:xfrm>
        </p:grpSpPr>
        <p:sp>
          <p:nvSpPr>
            <p:cNvPr id="805" name="Google Shape;805;p6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" name="Google Shape;809;p6"/>
          <p:cNvSpPr/>
          <p:nvPr/>
        </p:nvSpPr>
        <p:spPr>
          <a:xfrm flipH="1" rot="1562846">
            <a:off x="2322870" y="1895827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6"/>
          <p:cNvSpPr/>
          <p:nvPr/>
        </p:nvSpPr>
        <p:spPr>
          <a:xfrm flipH="1" rot="1562846">
            <a:off x="2297501" y="1889873"/>
            <a:ext cx="30124" cy="21824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6"/>
          <p:cNvSpPr/>
          <p:nvPr/>
        </p:nvSpPr>
        <p:spPr>
          <a:xfrm flipH="1" rot="1562846">
            <a:off x="2234782" y="1971097"/>
            <a:ext cx="10150" cy="15524"/>
          </a:xfrm>
          <a:custGeom>
            <a:rect b="b" l="l" r="r" t="t"/>
            <a:pathLst>
              <a:path extrusionOk="0" h="621" w="406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6"/>
          <p:cNvSpPr/>
          <p:nvPr/>
        </p:nvSpPr>
        <p:spPr>
          <a:xfrm flipH="1" rot="1562846">
            <a:off x="2221147" y="1366534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3" name="Google Shape;813;p6"/>
          <p:cNvGrpSpPr/>
          <p:nvPr/>
        </p:nvGrpSpPr>
        <p:grpSpPr>
          <a:xfrm rot="1562846">
            <a:off x="2102979" y="1543747"/>
            <a:ext cx="203468" cy="175544"/>
            <a:chOff x="292325" y="4360000"/>
            <a:chExt cx="203475" cy="175550"/>
          </a:xfrm>
        </p:grpSpPr>
        <p:sp>
          <p:nvSpPr>
            <p:cNvPr id="814" name="Google Shape;814;p6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6"/>
          <p:cNvGrpSpPr/>
          <p:nvPr/>
        </p:nvGrpSpPr>
        <p:grpSpPr>
          <a:xfrm rot="1562846">
            <a:off x="3320779" y="1081223"/>
            <a:ext cx="39674" cy="33499"/>
            <a:chOff x="1171975" y="3874200"/>
            <a:chExt cx="39675" cy="33500"/>
          </a:xfrm>
        </p:grpSpPr>
        <p:sp>
          <p:nvSpPr>
            <p:cNvPr id="819" name="Google Shape;819;p6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" name="Google Shape;824;p6"/>
          <p:cNvGrpSpPr/>
          <p:nvPr/>
        </p:nvGrpSpPr>
        <p:grpSpPr>
          <a:xfrm rot="1562846">
            <a:off x="2102815" y="2058809"/>
            <a:ext cx="45398" cy="34424"/>
            <a:chOff x="89450" y="4246250"/>
            <a:chExt cx="45400" cy="34425"/>
          </a:xfrm>
        </p:grpSpPr>
        <p:sp>
          <p:nvSpPr>
            <p:cNvPr id="825" name="Google Shape;825;p6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 flipH="1">
              <a:off x="99825" y="42520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6"/>
          <p:cNvGrpSpPr/>
          <p:nvPr/>
        </p:nvGrpSpPr>
        <p:grpSpPr>
          <a:xfrm rot="1562846">
            <a:off x="2101572" y="1271581"/>
            <a:ext cx="47873" cy="30924"/>
            <a:chOff x="194175" y="4477025"/>
            <a:chExt cx="47875" cy="30925"/>
          </a:xfrm>
        </p:grpSpPr>
        <p:sp>
          <p:nvSpPr>
            <p:cNvPr id="829" name="Google Shape;829;p6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6"/>
          <p:cNvGrpSpPr/>
          <p:nvPr/>
        </p:nvGrpSpPr>
        <p:grpSpPr>
          <a:xfrm rot="1562846">
            <a:off x="2583582" y="1439960"/>
            <a:ext cx="44323" cy="58423"/>
            <a:chOff x="672400" y="4517950"/>
            <a:chExt cx="44325" cy="58425"/>
          </a:xfrm>
        </p:grpSpPr>
        <p:sp>
          <p:nvSpPr>
            <p:cNvPr id="836" name="Google Shape;836;p6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" name="Google Shape;842;p6"/>
          <p:cNvGrpSpPr/>
          <p:nvPr/>
        </p:nvGrpSpPr>
        <p:grpSpPr>
          <a:xfrm rot="1562846">
            <a:off x="2367381" y="1240584"/>
            <a:ext cx="78772" cy="92922"/>
            <a:chOff x="319125" y="4619225"/>
            <a:chExt cx="78775" cy="92925"/>
          </a:xfrm>
        </p:grpSpPr>
        <p:sp>
          <p:nvSpPr>
            <p:cNvPr id="843" name="Google Shape;843;p6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6"/>
          <p:cNvGrpSpPr/>
          <p:nvPr/>
        </p:nvGrpSpPr>
        <p:grpSpPr>
          <a:xfrm rot="1562846">
            <a:off x="1969009" y="1404957"/>
            <a:ext cx="56073" cy="56073"/>
            <a:chOff x="327875" y="5038950"/>
            <a:chExt cx="56075" cy="56075"/>
          </a:xfrm>
        </p:grpSpPr>
        <p:sp>
          <p:nvSpPr>
            <p:cNvPr id="848" name="Google Shape;848;p6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6"/>
          <p:cNvGrpSpPr/>
          <p:nvPr/>
        </p:nvGrpSpPr>
        <p:grpSpPr>
          <a:xfrm rot="1562846">
            <a:off x="1831313" y="1204256"/>
            <a:ext cx="54698" cy="76572"/>
            <a:chOff x="433700" y="4770875"/>
            <a:chExt cx="54700" cy="76575"/>
          </a:xfrm>
        </p:grpSpPr>
        <p:sp>
          <p:nvSpPr>
            <p:cNvPr id="854" name="Google Shape;854;p6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p6"/>
          <p:cNvSpPr/>
          <p:nvPr/>
        </p:nvSpPr>
        <p:spPr>
          <a:xfrm flipH="1" rot="1562846">
            <a:off x="2442648" y="2021341"/>
            <a:ext cx="24524" cy="17074"/>
          </a:xfrm>
          <a:custGeom>
            <a:rect b="b" l="l" r="r" t="t"/>
            <a:pathLst>
              <a:path extrusionOk="0" h="683" w="981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6"/>
          <p:cNvSpPr/>
          <p:nvPr/>
        </p:nvSpPr>
        <p:spPr>
          <a:xfrm flipH="1" rot="1562846">
            <a:off x="2521630" y="1694987"/>
            <a:ext cx="31999" cy="26774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6"/>
          <p:cNvSpPr/>
          <p:nvPr/>
        </p:nvSpPr>
        <p:spPr>
          <a:xfrm flipH="1" rot="1562846">
            <a:off x="2987986" y="1217201"/>
            <a:ext cx="25199" cy="21324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6"/>
          <p:cNvSpPr/>
          <p:nvPr/>
        </p:nvSpPr>
        <p:spPr>
          <a:xfrm flipH="1" rot="1562846">
            <a:off x="3170692" y="1373744"/>
            <a:ext cx="33874" cy="26374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6"/>
          <p:cNvSpPr/>
          <p:nvPr/>
        </p:nvSpPr>
        <p:spPr>
          <a:xfrm flipH="1" rot="1562846">
            <a:off x="3656003" y="1149633"/>
            <a:ext cx="19824" cy="17499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6"/>
          <p:cNvSpPr/>
          <p:nvPr/>
        </p:nvSpPr>
        <p:spPr>
          <a:xfrm flipH="1" rot="1562846">
            <a:off x="2670930" y="1207424"/>
            <a:ext cx="83197" cy="70248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6"/>
          <p:cNvSpPr/>
          <p:nvPr/>
        </p:nvSpPr>
        <p:spPr>
          <a:xfrm flipH="1" rot="1562846">
            <a:off x="1806316" y="1687574"/>
            <a:ext cx="75572" cy="63748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6" name="Google Shape;866;p6"/>
          <p:cNvGrpSpPr/>
          <p:nvPr/>
        </p:nvGrpSpPr>
        <p:grpSpPr>
          <a:xfrm rot="1562846">
            <a:off x="3454495" y="1361035"/>
            <a:ext cx="123896" cy="117746"/>
            <a:chOff x="4877375" y="4089763"/>
            <a:chExt cx="123900" cy="117750"/>
          </a:xfrm>
        </p:grpSpPr>
        <p:sp>
          <p:nvSpPr>
            <p:cNvPr id="867" name="Google Shape;867;p6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2" name="Google Shape;872;p6"/>
          <p:cNvSpPr/>
          <p:nvPr/>
        </p:nvSpPr>
        <p:spPr>
          <a:xfrm>
            <a:off x="3814726" y="82090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" name="Google Shape;873;p6"/>
          <p:cNvGrpSpPr/>
          <p:nvPr/>
        </p:nvGrpSpPr>
        <p:grpSpPr>
          <a:xfrm>
            <a:off x="88792" y="151495"/>
            <a:ext cx="35279" cy="33988"/>
            <a:chOff x="88792" y="761095"/>
            <a:chExt cx="35279" cy="33988"/>
          </a:xfrm>
        </p:grpSpPr>
        <p:sp>
          <p:nvSpPr>
            <p:cNvPr id="874" name="Google Shape;874;p6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 rot="2144809">
              <a:off x="98047" y="779509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 rot="2144809">
              <a:off x="97925" y="771111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 rot="2144809">
            <a:off x="481539" y="203744"/>
            <a:ext cx="71099" cy="74199"/>
            <a:chOff x="8502650" y="1222725"/>
            <a:chExt cx="71100" cy="74200"/>
          </a:xfrm>
        </p:grpSpPr>
        <p:sp>
          <p:nvSpPr>
            <p:cNvPr id="878" name="Google Shape;878;p6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p6"/>
          <p:cNvSpPr/>
          <p:nvPr/>
        </p:nvSpPr>
        <p:spPr>
          <a:xfrm rot="2144809">
            <a:off x="304928" y="139024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6"/>
          <p:cNvSpPr/>
          <p:nvPr/>
        </p:nvSpPr>
        <p:spPr>
          <a:xfrm rot="2144809">
            <a:off x="259449" y="348011"/>
            <a:ext cx="72199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6"/>
          <p:cNvSpPr/>
          <p:nvPr/>
        </p:nvSpPr>
        <p:spPr>
          <a:xfrm rot="2144809">
            <a:off x="232972" y="-84343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5" name="Google Shape;885;p6"/>
          <p:cNvGrpSpPr/>
          <p:nvPr/>
        </p:nvGrpSpPr>
        <p:grpSpPr>
          <a:xfrm>
            <a:off x="1566074" y="2316836"/>
            <a:ext cx="69586" cy="73623"/>
            <a:chOff x="175149" y="495436"/>
            <a:chExt cx="69586" cy="73623"/>
          </a:xfrm>
        </p:grpSpPr>
        <p:sp>
          <p:nvSpPr>
            <p:cNvPr id="886" name="Google Shape;886;p6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6"/>
          <p:cNvGrpSpPr/>
          <p:nvPr/>
        </p:nvGrpSpPr>
        <p:grpSpPr>
          <a:xfrm rot="2144809">
            <a:off x="2287050" y="2217871"/>
            <a:ext cx="55825" cy="44400"/>
            <a:chOff x="8347600" y="1441475"/>
            <a:chExt cx="55825" cy="44400"/>
          </a:xfrm>
        </p:grpSpPr>
        <p:sp>
          <p:nvSpPr>
            <p:cNvPr id="889" name="Google Shape;889;p6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2" name="Google Shape;892;p6"/>
          <p:cNvSpPr/>
          <p:nvPr/>
        </p:nvSpPr>
        <p:spPr>
          <a:xfrm rot="2144809">
            <a:off x="1329236" y="2288633"/>
            <a:ext cx="26675" cy="22525"/>
          </a:xfrm>
          <a:custGeom>
            <a:rect b="b" l="l" r="r" t="t"/>
            <a:pathLst>
              <a:path extrusionOk="0" h="901" w="1067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"/>
          <p:cNvSpPr/>
          <p:nvPr/>
        </p:nvSpPr>
        <p:spPr>
          <a:xfrm rot="2144809">
            <a:off x="1785868" y="2211507"/>
            <a:ext cx="67599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"/>
          <p:cNvSpPr txBox="1"/>
          <p:nvPr>
            <p:ph type="title"/>
          </p:nvPr>
        </p:nvSpPr>
        <p:spPr>
          <a:xfrm>
            <a:off x="720000" y="1234600"/>
            <a:ext cx="35559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6" name="Google Shape;896;p7"/>
          <p:cNvSpPr txBox="1"/>
          <p:nvPr>
            <p:ph idx="1" type="subTitle"/>
          </p:nvPr>
        </p:nvSpPr>
        <p:spPr>
          <a:xfrm>
            <a:off x="720000" y="2615308"/>
            <a:ext cx="2984400" cy="12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7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8" name="Google Shape;898;p7"/>
          <p:cNvGrpSpPr/>
          <p:nvPr/>
        </p:nvGrpSpPr>
        <p:grpSpPr>
          <a:xfrm>
            <a:off x="4561463" y="55900"/>
            <a:ext cx="4524615" cy="4888838"/>
            <a:chOff x="4561463" y="55900"/>
            <a:chExt cx="4524615" cy="4888838"/>
          </a:xfrm>
        </p:grpSpPr>
        <p:grpSp>
          <p:nvGrpSpPr>
            <p:cNvPr id="899" name="Google Shape;899;p7"/>
            <p:cNvGrpSpPr/>
            <p:nvPr/>
          </p:nvGrpSpPr>
          <p:grpSpPr>
            <a:xfrm flipH="1" rot="10800000">
              <a:off x="8697305" y="1838975"/>
              <a:ext cx="55825" cy="44400"/>
              <a:chOff x="8347600" y="1441475"/>
              <a:chExt cx="55825" cy="44400"/>
            </a:xfrm>
          </p:grpSpPr>
          <p:sp>
            <p:nvSpPr>
              <p:cNvPr id="900" name="Google Shape;900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3" name="Google Shape;903;p7"/>
            <p:cNvGrpSpPr/>
            <p:nvPr/>
          </p:nvGrpSpPr>
          <p:grpSpPr>
            <a:xfrm flipH="1" rot="10800000">
              <a:off x="8819517" y="2630925"/>
              <a:ext cx="80675" cy="73725"/>
              <a:chOff x="7502975" y="324575"/>
              <a:chExt cx="80675" cy="73725"/>
            </a:xfrm>
          </p:grpSpPr>
          <p:sp>
            <p:nvSpPr>
              <p:cNvPr id="904" name="Google Shape;904;p7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9" name="Google Shape;909;p7"/>
            <p:cNvGrpSpPr/>
            <p:nvPr/>
          </p:nvGrpSpPr>
          <p:grpSpPr>
            <a:xfrm flipH="1" rot="10800000">
              <a:off x="8835205" y="1616413"/>
              <a:ext cx="162450" cy="154525"/>
              <a:chOff x="8676550" y="247000"/>
              <a:chExt cx="162450" cy="154525"/>
            </a:xfrm>
          </p:grpSpPr>
          <p:sp>
            <p:nvSpPr>
              <p:cNvPr id="910" name="Google Shape;910;p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4" name="Google Shape;914;p7"/>
            <p:cNvGrpSpPr/>
            <p:nvPr/>
          </p:nvGrpSpPr>
          <p:grpSpPr>
            <a:xfrm flipH="1" rot="10800000">
              <a:off x="9004755" y="2027925"/>
              <a:ext cx="71100" cy="74200"/>
              <a:chOff x="8502650" y="1222725"/>
              <a:chExt cx="71100" cy="74200"/>
            </a:xfrm>
          </p:grpSpPr>
          <p:sp>
            <p:nvSpPr>
              <p:cNvPr id="915" name="Google Shape;915;p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9" name="Google Shape;919;p7"/>
            <p:cNvGrpSpPr/>
            <p:nvPr/>
          </p:nvGrpSpPr>
          <p:grpSpPr>
            <a:xfrm flipH="1" rot="10800000">
              <a:off x="7760730" y="1033300"/>
              <a:ext cx="157250" cy="160550"/>
              <a:chOff x="7568050" y="747400"/>
              <a:chExt cx="157250" cy="160550"/>
            </a:xfrm>
          </p:grpSpPr>
          <p:sp>
            <p:nvSpPr>
              <p:cNvPr id="920" name="Google Shape;920;p7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4" name="Google Shape;924;p7"/>
            <p:cNvGrpSpPr/>
            <p:nvPr/>
          </p:nvGrpSpPr>
          <p:grpSpPr>
            <a:xfrm flipH="1" rot="10800000">
              <a:off x="7580267" y="671275"/>
              <a:ext cx="32825" cy="22950"/>
              <a:chOff x="8097425" y="1383825"/>
              <a:chExt cx="32825" cy="22950"/>
            </a:xfrm>
          </p:grpSpPr>
          <p:sp>
            <p:nvSpPr>
              <p:cNvPr id="925" name="Google Shape;925;p7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7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9" name="Google Shape;929;p7"/>
            <p:cNvSpPr/>
            <p:nvPr/>
          </p:nvSpPr>
          <p:spPr>
            <a:xfrm flipH="1" rot="10800000">
              <a:off x="8564955" y="2275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 flipH="1" rot="10800000">
              <a:off x="6911180" y="97951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 flipH="1" rot="10800000">
              <a:off x="8469780" y="15435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 flipH="1" rot="10800000">
              <a:off x="8560955" y="281101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 flipH="1" rot="10800000">
              <a:off x="7967192" y="41279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 flipH="1" rot="10800000">
              <a:off x="8366842" y="19142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 rot="10800000">
              <a:off x="8765992" y="20716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 rot="10800000">
              <a:off x="8426867" y="26152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 rot="10800000">
              <a:off x="8449392" y="24666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 rot="10800000">
              <a:off x="9053142" y="29369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 flipH="1" rot="8655191">
              <a:off x="6739889" y="415725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0" name="Google Shape;940;p7"/>
            <p:cNvGrpSpPr/>
            <p:nvPr/>
          </p:nvGrpSpPr>
          <p:grpSpPr>
            <a:xfrm flipH="1" rot="10800000">
              <a:off x="8451116" y="3317416"/>
              <a:ext cx="69586" cy="73623"/>
              <a:chOff x="175149" y="495436"/>
              <a:chExt cx="69586" cy="73623"/>
            </a:xfrm>
          </p:grpSpPr>
          <p:sp>
            <p:nvSpPr>
              <p:cNvPr id="941" name="Google Shape;941;p7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7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3" name="Google Shape;943;p7"/>
            <p:cNvGrpSpPr/>
            <p:nvPr/>
          </p:nvGrpSpPr>
          <p:grpSpPr>
            <a:xfrm flipH="1" rot="10800000">
              <a:off x="8271447" y="1616417"/>
              <a:ext cx="35279" cy="33988"/>
              <a:chOff x="88792" y="761095"/>
              <a:chExt cx="35279" cy="33988"/>
            </a:xfrm>
          </p:grpSpPr>
          <p:sp>
            <p:nvSpPr>
              <p:cNvPr id="944" name="Google Shape;944;p7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7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7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7" name="Google Shape;947;p7"/>
            <p:cNvGrpSpPr/>
            <p:nvPr/>
          </p:nvGrpSpPr>
          <p:grpSpPr>
            <a:xfrm flipH="1" rot="8655191">
              <a:off x="6585430" y="976779"/>
              <a:ext cx="55825" cy="44400"/>
              <a:chOff x="8347600" y="1441475"/>
              <a:chExt cx="55825" cy="44400"/>
            </a:xfrm>
          </p:grpSpPr>
          <p:sp>
            <p:nvSpPr>
              <p:cNvPr id="948" name="Google Shape;948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1" name="Google Shape;951;p7"/>
            <p:cNvGrpSpPr/>
            <p:nvPr/>
          </p:nvGrpSpPr>
          <p:grpSpPr>
            <a:xfrm flipH="1" rot="8655191">
              <a:off x="8757506" y="2998932"/>
              <a:ext cx="71099" cy="74199"/>
              <a:chOff x="8502650" y="1222725"/>
              <a:chExt cx="71100" cy="74200"/>
            </a:xfrm>
          </p:grpSpPr>
          <p:sp>
            <p:nvSpPr>
              <p:cNvPr id="952" name="Google Shape;952;p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6" name="Google Shape;956;p7"/>
            <p:cNvSpPr/>
            <p:nvPr/>
          </p:nvSpPr>
          <p:spPr>
            <a:xfrm flipH="1" rot="8655191">
              <a:off x="6945163" y="4390418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 flipH="1" rot="8655191">
              <a:off x="8169278" y="1271055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 flipH="1" rot="8655191">
              <a:off x="8580895" y="3104176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 flipH="1" rot="8655191">
              <a:off x="7402799" y="4307179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 flipH="1" rot="8655191">
              <a:off x="7055066" y="4201227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 flipH="1" rot="8655191">
              <a:off x="7708961" y="4512355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 rot="10800000">
              <a:off x="8150792" y="2216238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 rot="10800000">
              <a:off x="7427692" y="45838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4" name="Google Shape;964;p7"/>
            <p:cNvGrpSpPr/>
            <p:nvPr/>
          </p:nvGrpSpPr>
          <p:grpSpPr>
            <a:xfrm flipH="1" rot="10800000">
              <a:off x="6006342" y="1150850"/>
              <a:ext cx="28475" cy="22300"/>
              <a:chOff x="117600" y="5032275"/>
              <a:chExt cx="28475" cy="22300"/>
            </a:xfrm>
          </p:grpSpPr>
          <p:sp>
            <p:nvSpPr>
              <p:cNvPr id="965" name="Google Shape;965;p7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7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7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7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9" name="Google Shape;969;p7"/>
            <p:cNvSpPr/>
            <p:nvPr/>
          </p:nvSpPr>
          <p:spPr>
            <a:xfrm rot="-5400000">
              <a:off x="8892053" y="4092186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0" name="Google Shape;970;p7"/>
            <p:cNvGrpSpPr/>
            <p:nvPr/>
          </p:nvGrpSpPr>
          <p:grpSpPr>
            <a:xfrm rot="10800000">
              <a:off x="8915117" y="3634450"/>
              <a:ext cx="48150" cy="57350"/>
              <a:chOff x="4803550" y="4379313"/>
              <a:chExt cx="48150" cy="57350"/>
            </a:xfrm>
          </p:grpSpPr>
          <p:sp>
            <p:nvSpPr>
              <p:cNvPr id="971" name="Google Shape;971;p7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7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7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7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5" name="Google Shape;975;p7"/>
            <p:cNvGrpSpPr/>
            <p:nvPr/>
          </p:nvGrpSpPr>
          <p:grpSpPr>
            <a:xfrm rot="10800000">
              <a:off x="8184855" y="4863513"/>
              <a:ext cx="71950" cy="81225"/>
              <a:chOff x="8764175" y="4911563"/>
              <a:chExt cx="71950" cy="81225"/>
            </a:xfrm>
          </p:grpSpPr>
          <p:sp>
            <p:nvSpPr>
              <p:cNvPr id="976" name="Google Shape;976;p7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7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7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7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7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1" name="Google Shape;981;p7"/>
            <p:cNvGrpSpPr/>
            <p:nvPr/>
          </p:nvGrpSpPr>
          <p:grpSpPr>
            <a:xfrm flipH="1" rot="10800000">
              <a:off x="7927530" y="3688263"/>
              <a:ext cx="39675" cy="33500"/>
              <a:chOff x="1171975" y="3874200"/>
              <a:chExt cx="39675" cy="33500"/>
            </a:xfrm>
          </p:grpSpPr>
          <p:sp>
            <p:nvSpPr>
              <p:cNvPr id="982" name="Google Shape;982;p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7" name="Google Shape;987;p7"/>
            <p:cNvGrpSpPr/>
            <p:nvPr/>
          </p:nvGrpSpPr>
          <p:grpSpPr>
            <a:xfrm flipH="1" rot="10800000">
              <a:off x="7654317" y="4073413"/>
              <a:ext cx="44325" cy="58425"/>
              <a:chOff x="672400" y="4517950"/>
              <a:chExt cx="44325" cy="58425"/>
            </a:xfrm>
          </p:grpSpPr>
          <p:sp>
            <p:nvSpPr>
              <p:cNvPr id="988" name="Google Shape;988;p7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7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7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7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7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7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4" name="Google Shape;994;p7"/>
            <p:cNvSpPr/>
            <p:nvPr/>
          </p:nvSpPr>
          <p:spPr>
            <a:xfrm rot="-5400000">
              <a:off x="7391728" y="115326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5" name="Google Shape;995;p7"/>
            <p:cNvGrpSpPr/>
            <p:nvPr/>
          </p:nvGrpSpPr>
          <p:grpSpPr>
            <a:xfrm flipH="1" rot="10800000">
              <a:off x="8749017" y="1264463"/>
              <a:ext cx="33675" cy="35675"/>
              <a:chOff x="4304250" y="4768863"/>
              <a:chExt cx="33675" cy="35675"/>
            </a:xfrm>
          </p:grpSpPr>
          <p:sp>
            <p:nvSpPr>
              <p:cNvPr id="996" name="Google Shape;996;p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9" name="Google Shape;999;p7"/>
            <p:cNvSpPr/>
            <p:nvPr/>
          </p:nvSpPr>
          <p:spPr>
            <a:xfrm rot="10800000">
              <a:off x="8152867" y="4315825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 flipH="1" rot="10800000">
              <a:off x="7208055" y="398138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 rot="10800000">
              <a:off x="5640655" y="7367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2" name="Google Shape;1002;p7"/>
            <p:cNvGrpSpPr/>
            <p:nvPr/>
          </p:nvGrpSpPr>
          <p:grpSpPr>
            <a:xfrm rot="10800000">
              <a:off x="6918130" y="317638"/>
              <a:ext cx="76300" cy="134575"/>
              <a:chOff x="8292650" y="153875"/>
              <a:chExt cx="76300" cy="134575"/>
            </a:xfrm>
          </p:grpSpPr>
          <p:sp>
            <p:nvSpPr>
              <p:cNvPr id="1003" name="Google Shape;1003;p7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7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7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6" name="Google Shape;1006;p7"/>
            <p:cNvGrpSpPr/>
            <p:nvPr/>
          </p:nvGrpSpPr>
          <p:grpSpPr>
            <a:xfrm rot="10800000">
              <a:off x="5463467" y="96738"/>
              <a:ext cx="146025" cy="127275"/>
              <a:chOff x="4316575" y="4989963"/>
              <a:chExt cx="146025" cy="127275"/>
            </a:xfrm>
          </p:grpSpPr>
          <p:sp>
            <p:nvSpPr>
              <p:cNvPr id="1007" name="Google Shape;1007;p7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7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7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7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1" name="Google Shape;1011;p7"/>
            <p:cNvGrpSpPr/>
            <p:nvPr/>
          </p:nvGrpSpPr>
          <p:grpSpPr>
            <a:xfrm rot="10800000">
              <a:off x="5989680" y="783475"/>
              <a:ext cx="61825" cy="42450"/>
              <a:chOff x="4695825" y="4574513"/>
              <a:chExt cx="61825" cy="42450"/>
            </a:xfrm>
          </p:grpSpPr>
          <p:sp>
            <p:nvSpPr>
              <p:cNvPr id="1012" name="Google Shape;1012;p7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7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7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7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7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7" name="Google Shape;1017;p7"/>
            <p:cNvSpPr/>
            <p:nvPr/>
          </p:nvSpPr>
          <p:spPr>
            <a:xfrm rot="10800000">
              <a:off x="6519767" y="4140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8" name="Google Shape;1018;p7"/>
            <p:cNvGrpSpPr/>
            <p:nvPr/>
          </p:nvGrpSpPr>
          <p:grpSpPr>
            <a:xfrm flipH="1" rot="10800000">
              <a:off x="6549192" y="553025"/>
              <a:ext cx="203475" cy="175550"/>
              <a:chOff x="292325" y="4360000"/>
              <a:chExt cx="203475" cy="175550"/>
            </a:xfrm>
          </p:grpSpPr>
          <p:sp>
            <p:nvSpPr>
              <p:cNvPr id="1019" name="Google Shape;1019;p7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7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7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7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3" name="Google Shape;1023;p7"/>
            <p:cNvGrpSpPr/>
            <p:nvPr/>
          </p:nvGrpSpPr>
          <p:grpSpPr>
            <a:xfrm flipH="1" rot="10800000">
              <a:off x="6270117" y="655500"/>
              <a:ext cx="45400" cy="562075"/>
              <a:chOff x="89450" y="3718600"/>
              <a:chExt cx="45400" cy="562075"/>
            </a:xfrm>
          </p:grpSpPr>
          <p:sp>
            <p:nvSpPr>
              <p:cNvPr id="1024" name="Google Shape;1024;p7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7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7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7" name="Google Shape;1027;p7"/>
            <p:cNvGrpSpPr/>
            <p:nvPr/>
          </p:nvGrpSpPr>
          <p:grpSpPr>
            <a:xfrm flipH="1" rot="10800000">
              <a:off x="6374842" y="428225"/>
              <a:ext cx="47875" cy="30925"/>
              <a:chOff x="194175" y="4477025"/>
              <a:chExt cx="47875" cy="30925"/>
            </a:xfrm>
          </p:grpSpPr>
          <p:sp>
            <p:nvSpPr>
              <p:cNvPr id="1028" name="Google Shape;1028;p7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7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7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7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7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7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4" name="Google Shape;1034;p7"/>
            <p:cNvSpPr/>
            <p:nvPr/>
          </p:nvSpPr>
          <p:spPr>
            <a:xfrm rot="10800000">
              <a:off x="7111442" y="768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 rot="10800000">
              <a:off x="7330092" y="8191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 rot="10800000">
              <a:off x="6906292" y="680750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 rot="10800000">
              <a:off x="6918492" y="73863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8" name="Google Shape;1038;p7"/>
            <p:cNvGrpSpPr/>
            <p:nvPr/>
          </p:nvGrpSpPr>
          <p:grpSpPr>
            <a:xfrm flipH="1" rot="10800000">
              <a:off x="6499792" y="224025"/>
              <a:ext cx="78775" cy="92925"/>
              <a:chOff x="319125" y="4619225"/>
              <a:chExt cx="78775" cy="92925"/>
            </a:xfrm>
          </p:grpSpPr>
          <p:sp>
            <p:nvSpPr>
              <p:cNvPr id="1039" name="Google Shape;1039;p7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7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7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7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3" name="Google Shape;1043;p7"/>
            <p:cNvGrpSpPr/>
            <p:nvPr/>
          </p:nvGrpSpPr>
          <p:grpSpPr>
            <a:xfrm flipH="1" rot="10800000">
              <a:off x="5662392" y="460375"/>
              <a:ext cx="56075" cy="56075"/>
              <a:chOff x="327875" y="5038950"/>
              <a:chExt cx="56075" cy="56075"/>
            </a:xfrm>
          </p:grpSpPr>
          <p:sp>
            <p:nvSpPr>
              <p:cNvPr id="1044" name="Google Shape;1044;p7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7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7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7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7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9" name="Google Shape;1049;p7"/>
            <p:cNvSpPr/>
            <p:nvPr/>
          </p:nvSpPr>
          <p:spPr>
            <a:xfrm flipH="1" rot="10800000">
              <a:off x="6206642" y="559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 rot="-3850221">
              <a:off x="8795443" y="439334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1" name="Google Shape;1051;p7"/>
            <p:cNvGrpSpPr/>
            <p:nvPr/>
          </p:nvGrpSpPr>
          <p:grpSpPr>
            <a:xfrm rot="-5994923">
              <a:off x="8771503" y="4378037"/>
              <a:ext cx="69589" cy="73625"/>
              <a:chOff x="175149" y="495436"/>
              <a:chExt cx="69586" cy="73623"/>
            </a:xfrm>
          </p:grpSpPr>
          <p:sp>
            <p:nvSpPr>
              <p:cNvPr id="1052" name="Google Shape;1052;p7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7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4" name="Google Shape;1054;p7"/>
            <p:cNvGrpSpPr/>
            <p:nvPr/>
          </p:nvGrpSpPr>
          <p:grpSpPr>
            <a:xfrm rot="-5994923">
              <a:off x="9048660" y="4457489"/>
              <a:ext cx="35280" cy="33989"/>
              <a:chOff x="88792" y="761095"/>
              <a:chExt cx="35279" cy="33988"/>
            </a:xfrm>
          </p:grpSpPr>
          <p:sp>
            <p:nvSpPr>
              <p:cNvPr id="1055" name="Google Shape;1055;p7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7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7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8" name="Google Shape;1058;p7"/>
            <p:cNvGrpSpPr/>
            <p:nvPr/>
          </p:nvGrpSpPr>
          <p:grpSpPr>
            <a:xfrm rot="-3850221">
              <a:off x="8539691" y="4497135"/>
              <a:ext cx="55825" cy="44400"/>
              <a:chOff x="8347600" y="1441475"/>
              <a:chExt cx="55825" cy="44400"/>
            </a:xfrm>
          </p:grpSpPr>
          <p:sp>
            <p:nvSpPr>
              <p:cNvPr id="1059" name="Google Shape;1059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2" name="Google Shape;1062;p7"/>
            <p:cNvSpPr/>
            <p:nvPr/>
          </p:nvSpPr>
          <p:spPr>
            <a:xfrm rot="-3850221">
              <a:off x="8781873" y="486816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 rot="-3850221">
              <a:off x="8506165" y="428142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 rot="-3850221">
              <a:off x="8602267" y="3978691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 rot="-3850221">
              <a:off x="8205504" y="38075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 rot="-3850221">
              <a:off x="9009020" y="4789547"/>
              <a:ext cx="72201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 rot="10800000">
              <a:off x="8467996" y="3618256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8" name="Google Shape;1068;p7"/>
            <p:cNvGrpSpPr/>
            <p:nvPr/>
          </p:nvGrpSpPr>
          <p:grpSpPr>
            <a:xfrm rot="-9237154">
              <a:off x="4879673" y="795903"/>
              <a:ext cx="39674" cy="33499"/>
              <a:chOff x="1171975" y="3874200"/>
              <a:chExt cx="39675" cy="33500"/>
            </a:xfrm>
          </p:grpSpPr>
          <p:sp>
            <p:nvSpPr>
              <p:cNvPr id="1069" name="Google Shape;1069;p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4" name="Google Shape;1074;p7"/>
            <p:cNvSpPr/>
            <p:nvPr/>
          </p:nvSpPr>
          <p:spPr>
            <a:xfrm flipH="1" rot="-9237154">
              <a:off x="5226941" y="672100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 flipH="1" rot="-9237154">
              <a:off x="5035560" y="510507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 flipH="1" rot="-9237154">
              <a:off x="4564299" y="743492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7" name="Google Shape;1077;p7"/>
            <p:cNvGrpSpPr/>
            <p:nvPr/>
          </p:nvGrpSpPr>
          <p:grpSpPr>
            <a:xfrm rot="-9237154">
              <a:off x="5194825" y="327694"/>
              <a:ext cx="33674" cy="35674"/>
              <a:chOff x="4304250" y="4768863"/>
              <a:chExt cx="33675" cy="35675"/>
            </a:xfrm>
          </p:grpSpPr>
          <p:sp>
            <p:nvSpPr>
              <p:cNvPr id="1078" name="Google Shape;1078;p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1" name="Google Shape;1081;p7"/>
            <p:cNvGrpSpPr/>
            <p:nvPr/>
          </p:nvGrpSpPr>
          <p:grpSpPr>
            <a:xfrm rot="-9237154">
              <a:off x="4661735" y="431844"/>
              <a:ext cx="123896" cy="117746"/>
              <a:chOff x="4877375" y="4089763"/>
              <a:chExt cx="123900" cy="117750"/>
            </a:xfrm>
          </p:grpSpPr>
          <p:sp>
            <p:nvSpPr>
              <p:cNvPr id="1082" name="Google Shape;1082;p7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7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7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7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7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"/>
          <p:cNvSpPr txBox="1"/>
          <p:nvPr>
            <p:ph type="title"/>
          </p:nvPr>
        </p:nvSpPr>
        <p:spPr>
          <a:xfrm>
            <a:off x="1388100" y="1045275"/>
            <a:ext cx="6367800" cy="29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9" name="Google Shape;1089;p8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0" name="Google Shape;1090;p8"/>
          <p:cNvGrpSpPr/>
          <p:nvPr/>
        </p:nvGrpSpPr>
        <p:grpSpPr>
          <a:xfrm>
            <a:off x="7325163" y="3345000"/>
            <a:ext cx="1734500" cy="1557325"/>
            <a:chOff x="7325163" y="3345000"/>
            <a:chExt cx="1734500" cy="1557325"/>
          </a:xfrm>
        </p:grpSpPr>
        <p:sp>
          <p:nvSpPr>
            <p:cNvPr id="1091" name="Google Shape;1091;p8"/>
            <p:cNvSpPr/>
            <p:nvPr/>
          </p:nvSpPr>
          <p:spPr>
            <a:xfrm rot="10800000">
              <a:off x="7523025" y="43930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2" name="Google Shape;1092;p8"/>
            <p:cNvGrpSpPr/>
            <p:nvPr/>
          </p:nvGrpSpPr>
          <p:grpSpPr>
            <a:xfrm rot="10800000">
              <a:off x="9027575" y="4264050"/>
              <a:ext cx="27650" cy="21975"/>
              <a:chOff x="8820375" y="1023600"/>
              <a:chExt cx="27650" cy="21975"/>
            </a:xfrm>
          </p:grpSpPr>
          <p:sp>
            <p:nvSpPr>
              <p:cNvPr id="1093" name="Google Shape;1093;p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8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8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8" name="Google Shape;1098;p8"/>
            <p:cNvGrpSpPr/>
            <p:nvPr/>
          </p:nvGrpSpPr>
          <p:grpSpPr>
            <a:xfrm rot="10800000">
              <a:off x="8504800" y="3923475"/>
              <a:ext cx="55825" cy="44400"/>
              <a:chOff x="8347600" y="1441475"/>
              <a:chExt cx="55825" cy="44400"/>
            </a:xfrm>
          </p:grpSpPr>
          <p:sp>
            <p:nvSpPr>
              <p:cNvPr id="1099" name="Google Shape;1099;p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2" name="Google Shape;1102;p8"/>
            <p:cNvGrpSpPr/>
            <p:nvPr/>
          </p:nvGrpSpPr>
          <p:grpSpPr>
            <a:xfrm rot="10800000">
              <a:off x="8510138" y="4715425"/>
              <a:ext cx="80675" cy="73725"/>
              <a:chOff x="7502975" y="324575"/>
              <a:chExt cx="80675" cy="73725"/>
            </a:xfrm>
          </p:grpSpPr>
          <p:sp>
            <p:nvSpPr>
              <p:cNvPr id="1103" name="Google Shape;1103;p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8" name="Google Shape;1108;p8"/>
            <p:cNvSpPr/>
            <p:nvPr/>
          </p:nvSpPr>
          <p:spPr>
            <a:xfrm rot="10800000">
              <a:off x="7761650" y="372853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 rot="10800000">
              <a:off x="8106313" y="48640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0" name="Google Shape;1110;p8"/>
            <p:cNvGrpSpPr/>
            <p:nvPr/>
          </p:nvGrpSpPr>
          <p:grpSpPr>
            <a:xfrm rot="10800000">
              <a:off x="8012113" y="3683025"/>
              <a:ext cx="162450" cy="154525"/>
              <a:chOff x="8676550" y="247000"/>
              <a:chExt cx="162450" cy="154525"/>
            </a:xfrm>
          </p:grpSpPr>
          <p:sp>
            <p:nvSpPr>
              <p:cNvPr id="1111" name="Google Shape;1111;p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5" name="Google Shape;1115;p8"/>
            <p:cNvGrpSpPr/>
            <p:nvPr/>
          </p:nvGrpSpPr>
          <p:grpSpPr>
            <a:xfrm rot="10800000">
              <a:off x="8334475" y="4112425"/>
              <a:ext cx="71100" cy="74200"/>
              <a:chOff x="8502650" y="1222725"/>
              <a:chExt cx="71100" cy="74200"/>
            </a:xfrm>
          </p:grpSpPr>
          <p:sp>
            <p:nvSpPr>
              <p:cNvPr id="1116" name="Google Shape;1116;p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0" name="Google Shape;1120;p8"/>
            <p:cNvGrpSpPr/>
            <p:nvPr/>
          </p:nvGrpSpPr>
          <p:grpSpPr>
            <a:xfrm rot="10800000">
              <a:off x="8777575" y="4710663"/>
              <a:ext cx="157250" cy="160550"/>
              <a:chOff x="7568050" y="747400"/>
              <a:chExt cx="157250" cy="160550"/>
            </a:xfrm>
          </p:grpSpPr>
          <p:sp>
            <p:nvSpPr>
              <p:cNvPr id="1121" name="Google Shape;1121;p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5" name="Google Shape;1125;p8"/>
            <p:cNvGrpSpPr/>
            <p:nvPr/>
          </p:nvGrpSpPr>
          <p:grpSpPr>
            <a:xfrm rot="10800000">
              <a:off x="8906513" y="3964038"/>
              <a:ext cx="32825" cy="22950"/>
              <a:chOff x="8097425" y="1383825"/>
              <a:chExt cx="32825" cy="22950"/>
            </a:xfrm>
          </p:grpSpPr>
          <p:sp>
            <p:nvSpPr>
              <p:cNvPr id="1126" name="Google Shape;1126;p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0" name="Google Shape;1130;p8"/>
            <p:cNvGrpSpPr/>
            <p:nvPr/>
          </p:nvGrpSpPr>
          <p:grpSpPr>
            <a:xfrm rot="10800000">
              <a:off x="7740738" y="3987000"/>
              <a:ext cx="115950" cy="86125"/>
              <a:chOff x="8839525" y="1569650"/>
              <a:chExt cx="115950" cy="86125"/>
            </a:xfrm>
          </p:grpSpPr>
          <p:sp>
            <p:nvSpPr>
              <p:cNvPr id="1131" name="Google Shape;1131;p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3" name="Google Shape;1133;p8"/>
            <p:cNvGrpSpPr/>
            <p:nvPr/>
          </p:nvGrpSpPr>
          <p:grpSpPr>
            <a:xfrm rot="10800000">
              <a:off x="7325163" y="3382788"/>
              <a:ext cx="48150" cy="36350"/>
              <a:chOff x="8512150" y="4124863"/>
              <a:chExt cx="48150" cy="36350"/>
            </a:xfrm>
          </p:grpSpPr>
          <p:sp>
            <p:nvSpPr>
              <p:cNvPr id="1134" name="Google Shape;1134;p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8" name="Google Shape;1138;p8"/>
            <p:cNvSpPr/>
            <p:nvPr/>
          </p:nvSpPr>
          <p:spPr>
            <a:xfrm rot="10800000">
              <a:off x="7684563" y="3439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 rot="10800000">
              <a:off x="8793475" y="43598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 rot="10800000">
              <a:off x="8070925" y="41124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 rot="10800000">
              <a:off x="8326225" y="36528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 rot="10800000">
              <a:off x="7660663" y="4773900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 rot="10800000">
              <a:off x="8720550" y="37804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 rot="10800000">
              <a:off x="8611938" y="44328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 rot="10800000">
              <a:off x="7856700" y="3504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 rot="10800000">
              <a:off x="8205138" y="47153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 rot="10800000">
              <a:off x="8197488" y="472298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 rot="10800000">
              <a:off x="7886488" y="436090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 rot="10800000">
              <a:off x="8204588" y="478913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 rot="10800000">
              <a:off x="8147713" y="43994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 flipH="1" rot="10800000">
              <a:off x="8682513" y="41561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 flipH="1" rot="10800000">
              <a:off x="9025613" y="47759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 flipH="1" rot="10800000">
              <a:off x="8946838" y="45511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 flipH="1" rot="10800000">
              <a:off x="7493788" y="3345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 rot="10800000">
              <a:off x="7480600" y="3540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 rot="10800000">
              <a:off x="8084463" y="46780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 rot="10800000">
              <a:off x="7666825" y="41754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8" name="Google Shape;1158;p8"/>
            <p:cNvGrpSpPr/>
            <p:nvPr/>
          </p:nvGrpSpPr>
          <p:grpSpPr>
            <a:xfrm flipH="1" rot="10800000">
              <a:off x="7736763" y="4544625"/>
              <a:ext cx="123900" cy="117750"/>
              <a:chOff x="4877375" y="4089763"/>
              <a:chExt cx="123900" cy="117750"/>
            </a:xfrm>
          </p:grpSpPr>
          <p:sp>
            <p:nvSpPr>
              <p:cNvPr id="1159" name="Google Shape;1159;p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64" name="Google Shape;1164;p8"/>
          <p:cNvGrpSpPr/>
          <p:nvPr/>
        </p:nvGrpSpPr>
        <p:grpSpPr>
          <a:xfrm>
            <a:off x="78525" y="14850"/>
            <a:ext cx="2044913" cy="2140788"/>
            <a:chOff x="78525" y="14850"/>
            <a:chExt cx="2044913" cy="2140788"/>
          </a:xfrm>
        </p:grpSpPr>
        <p:sp>
          <p:nvSpPr>
            <p:cNvPr id="1165" name="Google Shape;1165;p8"/>
            <p:cNvSpPr/>
            <p:nvPr/>
          </p:nvSpPr>
          <p:spPr>
            <a:xfrm>
              <a:off x="376238" y="13928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751625" y="127825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652913" y="208738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 rot="10800000">
              <a:off x="366438" y="8924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9" name="Google Shape;1169;p8"/>
            <p:cNvGrpSpPr/>
            <p:nvPr/>
          </p:nvGrpSpPr>
          <p:grpSpPr>
            <a:xfrm rot="10800000">
              <a:off x="141200" y="994500"/>
              <a:ext cx="162450" cy="154525"/>
              <a:chOff x="8676550" y="247000"/>
              <a:chExt cx="162450" cy="154525"/>
            </a:xfrm>
          </p:grpSpPr>
          <p:sp>
            <p:nvSpPr>
              <p:cNvPr id="1170" name="Google Shape;1170;p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4" name="Google Shape;1174;p8"/>
            <p:cNvGrpSpPr/>
            <p:nvPr/>
          </p:nvGrpSpPr>
          <p:grpSpPr>
            <a:xfrm rot="10800000">
              <a:off x="409100" y="382963"/>
              <a:ext cx="119250" cy="106125"/>
              <a:chOff x="8527250" y="1363000"/>
              <a:chExt cx="119250" cy="106125"/>
            </a:xfrm>
          </p:grpSpPr>
          <p:sp>
            <p:nvSpPr>
              <p:cNvPr id="1175" name="Google Shape;1175;p8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8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8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8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9" name="Google Shape;1179;p8"/>
            <p:cNvSpPr/>
            <p:nvPr/>
          </p:nvSpPr>
          <p:spPr>
            <a:xfrm rot="10800000">
              <a:off x="507950" y="112436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 rot="10800000">
              <a:off x="1891575" y="421763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 rot="10800000">
              <a:off x="465263" y="7437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 rot="10800000">
              <a:off x="457613" y="75138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 rot="10800000">
              <a:off x="452963" y="736063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 rot="10800000">
              <a:off x="464988" y="744813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 rot="10800000">
              <a:off x="456788" y="762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 rot="10800000">
              <a:off x="455688" y="742088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7" name="Google Shape;1187;p8"/>
            <p:cNvGrpSpPr/>
            <p:nvPr/>
          </p:nvGrpSpPr>
          <p:grpSpPr>
            <a:xfrm rot="10800000">
              <a:off x="99363" y="181013"/>
              <a:ext cx="71950" cy="81225"/>
              <a:chOff x="8764175" y="4911563"/>
              <a:chExt cx="71950" cy="81225"/>
            </a:xfrm>
          </p:grpSpPr>
          <p:sp>
            <p:nvSpPr>
              <p:cNvPr id="1188" name="Google Shape;1188;p8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8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8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8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8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3" name="Google Shape;1193;p8"/>
            <p:cNvGrpSpPr/>
            <p:nvPr/>
          </p:nvGrpSpPr>
          <p:grpSpPr>
            <a:xfrm rot="10800000">
              <a:off x="778788" y="73888"/>
              <a:ext cx="61825" cy="42450"/>
              <a:chOff x="4695825" y="4574513"/>
              <a:chExt cx="61825" cy="42450"/>
            </a:xfrm>
          </p:grpSpPr>
          <p:sp>
            <p:nvSpPr>
              <p:cNvPr id="1194" name="Google Shape;1194;p8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8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8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8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8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9" name="Google Shape;1199;p8"/>
            <p:cNvSpPr/>
            <p:nvPr/>
          </p:nvSpPr>
          <p:spPr>
            <a:xfrm rot="10800000">
              <a:off x="245863" y="70258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 rot="10800000">
              <a:off x="268388" y="5540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 rot="10800000">
              <a:off x="228813" y="14124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2" name="Google Shape;1202;p8"/>
            <p:cNvGrpSpPr/>
            <p:nvPr/>
          </p:nvGrpSpPr>
          <p:grpSpPr>
            <a:xfrm rot="10800000">
              <a:off x="1649450" y="435250"/>
              <a:ext cx="27650" cy="21975"/>
              <a:chOff x="8820375" y="1023600"/>
              <a:chExt cx="27650" cy="21975"/>
            </a:xfrm>
          </p:grpSpPr>
          <p:sp>
            <p:nvSpPr>
              <p:cNvPr id="1203" name="Google Shape;1203;p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8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8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8" name="Google Shape;1208;p8"/>
            <p:cNvGrpSpPr/>
            <p:nvPr/>
          </p:nvGrpSpPr>
          <p:grpSpPr>
            <a:xfrm rot="10800000">
              <a:off x="848325" y="338075"/>
              <a:ext cx="55825" cy="44400"/>
              <a:chOff x="8347600" y="1441475"/>
              <a:chExt cx="55825" cy="44400"/>
            </a:xfrm>
          </p:grpSpPr>
          <p:sp>
            <p:nvSpPr>
              <p:cNvPr id="1209" name="Google Shape;1209;p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2" name="Google Shape;1212;p8"/>
            <p:cNvGrpSpPr/>
            <p:nvPr/>
          </p:nvGrpSpPr>
          <p:grpSpPr>
            <a:xfrm rot="10800000">
              <a:off x="853663" y="1130025"/>
              <a:ext cx="80675" cy="73725"/>
              <a:chOff x="7502975" y="324575"/>
              <a:chExt cx="80675" cy="73725"/>
            </a:xfrm>
          </p:grpSpPr>
          <p:sp>
            <p:nvSpPr>
              <p:cNvPr id="1213" name="Google Shape;1213;p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8" name="Google Shape;1218;p8"/>
            <p:cNvGrpSpPr/>
            <p:nvPr/>
          </p:nvGrpSpPr>
          <p:grpSpPr>
            <a:xfrm rot="10800000">
              <a:off x="678000" y="527025"/>
              <a:ext cx="71100" cy="74200"/>
              <a:chOff x="8502650" y="1222725"/>
              <a:chExt cx="71100" cy="74200"/>
            </a:xfrm>
          </p:grpSpPr>
          <p:sp>
            <p:nvSpPr>
              <p:cNvPr id="1219" name="Google Shape;1219;p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3" name="Google Shape;1223;p8"/>
            <p:cNvGrpSpPr/>
            <p:nvPr/>
          </p:nvGrpSpPr>
          <p:grpSpPr>
            <a:xfrm rot="10800000">
              <a:off x="1966188" y="14850"/>
              <a:ext cx="157250" cy="160550"/>
              <a:chOff x="7568050" y="747400"/>
              <a:chExt cx="157250" cy="160550"/>
            </a:xfrm>
          </p:grpSpPr>
          <p:sp>
            <p:nvSpPr>
              <p:cNvPr id="1224" name="Google Shape;1224;p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8" name="Google Shape;1228;p8"/>
            <p:cNvGrpSpPr/>
            <p:nvPr/>
          </p:nvGrpSpPr>
          <p:grpSpPr>
            <a:xfrm rot="10800000">
              <a:off x="1250038" y="378638"/>
              <a:ext cx="32825" cy="22950"/>
              <a:chOff x="8097425" y="1383825"/>
              <a:chExt cx="32825" cy="22950"/>
            </a:xfrm>
          </p:grpSpPr>
          <p:sp>
            <p:nvSpPr>
              <p:cNvPr id="1229" name="Google Shape;1229;p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3" name="Google Shape;1233;p8"/>
            <p:cNvSpPr/>
            <p:nvPr/>
          </p:nvSpPr>
          <p:spPr>
            <a:xfrm rot="10800000">
              <a:off x="1470625" y="25735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 rot="10800000">
              <a:off x="1137000" y="7744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 rot="10800000">
              <a:off x="240475" y="18450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 rot="10800000">
              <a:off x="1670775" y="181025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 rot="10800000">
              <a:off x="1064075" y="1950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 rot="10800000">
              <a:off x="955463" y="8474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 rot="10800000">
              <a:off x="1558038" y="7346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 flipH="1" rot="10800000">
              <a:off x="1026038" y="5707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 flipH="1" rot="10800000">
              <a:off x="1292938" y="11143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 flipH="1" rot="10800000">
              <a:off x="1290363" y="9657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 flipH="1" rot="10800000">
              <a:off x="534725" y="156935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4" name="Google Shape;1244;p8"/>
            <p:cNvGrpSpPr/>
            <p:nvPr/>
          </p:nvGrpSpPr>
          <p:grpSpPr>
            <a:xfrm rot="10800000">
              <a:off x="711775" y="930713"/>
              <a:ext cx="42425" cy="60175"/>
              <a:chOff x="8695963" y="2344700"/>
              <a:chExt cx="42425" cy="60175"/>
            </a:xfrm>
          </p:grpSpPr>
          <p:sp>
            <p:nvSpPr>
              <p:cNvPr id="1245" name="Google Shape;1245;p8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8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7" name="Google Shape;1247;p8"/>
            <p:cNvSpPr/>
            <p:nvPr/>
          </p:nvSpPr>
          <p:spPr>
            <a:xfrm rot="10800000">
              <a:off x="78525" y="1570713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 rot="10800000">
              <a:off x="1966200" y="117222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 rot="10800000">
              <a:off x="1298950" y="12318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0" name="Google Shape;1250;p8"/>
            <p:cNvGrpSpPr/>
            <p:nvPr/>
          </p:nvGrpSpPr>
          <p:grpSpPr>
            <a:xfrm flipH="1" rot="10800000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1251" name="Google Shape;1251;p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6" name="Google Shape;1256;p8"/>
            <p:cNvSpPr/>
            <p:nvPr/>
          </p:nvSpPr>
          <p:spPr>
            <a:xfrm rot="10800000">
              <a:off x="842500" y="1412463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 rot="10800000">
              <a:off x="93750" y="2085388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0" name="Google Shape;1260;p8"/>
            <p:cNvGrpSpPr/>
            <p:nvPr/>
          </p:nvGrpSpPr>
          <p:grpSpPr>
            <a:xfrm flipH="1" rot="10800000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1261" name="Google Shape;1261;p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4" name="Google Shape;1264;p8"/>
            <p:cNvGrpSpPr/>
            <p:nvPr/>
          </p:nvGrpSpPr>
          <p:grpSpPr>
            <a:xfrm rot="10800000">
              <a:off x="1686363" y="1115838"/>
              <a:ext cx="48150" cy="36350"/>
              <a:chOff x="8512150" y="4124863"/>
              <a:chExt cx="48150" cy="36350"/>
            </a:xfrm>
          </p:grpSpPr>
          <p:sp>
            <p:nvSpPr>
              <p:cNvPr id="1265" name="Google Shape;1265;p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9" name="Google Shape;1269;p8"/>
            <p:cNvSpPr/>
            <p:nvPr/>
          </p:nvSpPr>
          <p:spPr>
            <a:xfrm flipH="1" rot="10800000">
              <a:off x="1854988" y="69705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 rot="10800000">
              <a:off x="1841800" y="89267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9"/>
          <p:cNvSpPr txBox="1"/>
          <p:nvPr>
            <p:ph type="title"/>
          </p:nvPr>
        </p:nvSpPr>
        <p:spPr>
          <a:xfrm>
            <a:off x="3684900" y="1309750"/>
            <a:ext cx="4739100" cy="8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73" name="Google Shape;1273;p9"/>
          <p:cNvSpPr txBox="1"/>
          <p:nvPr>
            <p:ph idx="1" type="subTitle"/>
          </p:nvPr>
        </p:nvSpPr>
        <p:spPr>
          <a:xfrm>
            <a:off x="3509100" y="2407850"/>
            <a:ext cx="49149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4" name="Google Shape;1274;p9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5" name="Google Shape;1275;p9"/>
          <p:cNvGrpSpPr/>
          <p:nvPr/>
        </p:nvGrpSpPr>
        <p:grpSpPr>
          <a:xfrm>
            <a:off x="62280" y="-20300"/>
            <a:ext cx="3622611" cy="4840624"/>
            <a:chOff x="62280" y="-20300"/>
            <a:chExt cx="3622611" cy="4840624"/>
          </a:xfrm>
        </p:grpSpPr>
        <p:grpSp>
          <p:nvGrpSpPr>
            <p:cNvPr id="1276" name="Google Shape;1276;p9"/>
            <p:cNvGrpSpPr/>
            <p:nvPr/>
          </p:nvGrpSpPr>
          <p:grpSpPr>
            <a:xfrm rot="10800000">
              <a:off x="2164279" y="1609413"/>
              <a:ext cx="55825" cy="44400"/>
              <a:chOff x="8347600" y="1441475"/>
              <a:chExt cx="55825" cy="44400"/>
            </a:xfrm>
          </p:grpSpPr>
          <p:sp>
            <p:nvSpPr>
              <p:cNvPr id="1277" name="Google Shape;1277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0" name="Google Shape;1280;p9"/>
            <p:cNvGrpSpPr/>
            <p:nvPr/>
          </p:nvGrpSpPr>
          <p:grpSpPr>
            <a:xfrm rot="10800000">
              <a:off x="2017216" y="2401363"/>
              <a:ext cx="80675" cy="73725"/>
              <a:chOff x="7502975" y="324575"/>
              <a:chExt cx="80675" cy="73725"/>
            </a:xfrm>
          </p:grpSpPr>
          <p:sp>
            <p:nvSpPr>
              <p:cNvPr id="1281" name="Google Shape;1281;p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6" name="Google Shape;1286;p9"/>
            <p:cNvGrpSpPr/>
            <p:nvPr/>
          </p:nvGrpSpPr>
          <p:grpSpPr>
            <a:xfrm rot="10800000">
              <a:off x="1919754" y="1386850"/>
              <a:ext cx="162450" cy="154525"/>
              <a:chOff x="8676550" y="247000"/>
              <a:chExt cx="162450" cy="154525"/>
            </a:xfrm>
          </p:grpSpPr>
          <p:sp>
            <p:nvSpPr>
              <p:cNvPr id="1287" name="Google Shape;1287;p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1" name="Google Shape;1291;p9"/>
            <p:cNvGrpSpPr/>
            <p:nvPr/>
          </p:nvGrpSpPr>
          <p:grpSpPr>
            <a:xfrm rot="10800000">
              <a:off x="1765354" y="1798363"/>
              <a:ext cx="71100" cy="74200"/>
              <a:chOff x="8502650" y="1222725"/>
              <a:chExt cx="71100" cy="74200"/>
            </a:xfrm>
          </p:grpSpPr>
          <p:sp>
            <p:nvSpPr>
              <p:cNvPr id="1292" name="Google Shape;1292;p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6" name="Google Shape;1296;p9"/>
            <p:cNvGrpSpPr/>
            <p:nvPr/>
          </p:nvGrpSpPr>
          <p:grpSpPr>
            <a:xfrm rot="10800000">
              <a:off x="2622241" y="2357963"/>
              <a:ext cx="157250" cy="160550"/>
              <a:chOff x="7568050" y="747400"/>
              <a:chExt cx="157250" cy="160550"/>
            </a:xfrm>
          </p:grpSpPr>
          <p:sp>
            <p:nvSpPr>
              <p:cNvPr id="1297" name="Google Shape;1297;p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1" name="Google Shape;1301;p9"/>
            <p:cNvGrpSpPr/>
            <p:nvPr/>
          </p:nvGrpSpPr>
          <p:grpSpPr>
            <a:xfrm rot="10800000">
              <a:off x="2718391" y="1802375"/>
              <a:ext cx="32825" cy="22950"/>
              <a:chOff x="8097425" y="1383825"/>
              <a:chExt cx="32825" cy="22950"/>
            </a:xfrm>
          </p:grpSpPr>
          <p:sp>
            <p:nvSpPr>
              <p:cNvPr id="1302" name="Google Shape;1302;p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6" name="Google Shape;1306;p9"/>
            <p:cNvSpPr/>
            <p:nvPr/>
          </p:nvSpPr>
          <p:spPr>
            <a:xfrm rot="10800000">
              <a:off x="2300554" y="2045775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9"/>
            <p:cNvSpPr/>
            <p:nvPr/>
          </p:nvSpPr>
          <p:spPr>
            <a:xfrm rot="10800000">
              <a:off x="2214304" y="1186388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9"/>
            <p:cNvSpPr/>
            <p:nvPr/>
          </p:nvSpPr>
          <p:spPr>
            <a:xfrm rot="10800000">
              <a:off x="2380029" y="1313988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9"/>
            <p:cNvSpPr/>
            <p:nvPr/>
          </p:nvSpPr>
          <p:spPr>
            <a:xfrm rot="10800000">
              <a:off x="2296579" y="258145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9"/>
            <p:cNvSpPr/>
            <p:nvPr/>
          </p:nvSpPr>
          <p:spPr>
            <a:xfrm rot="10800000">
              <a:off x="1430879" y="20394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 rot="10800000">
              <a:off x="1744329" y="21813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9"/>
            <p:cNvSpPr/>
            <p:nvPr/>
          </p:nvSpPr>
          <p:spPr>
            <a:xfrm flipH="1" rot="10800000">
              <a:off x="2113391" y="1842088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9"/>
            <p:cNvSpPr/>
            <p:nvPr/>
          </p:nvSpPr>
          <p:spPr>
            <a:xfrm flipH="1" rot="10800000">
              <a:off x="2456491" y="238567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9"/>
            <p:cNvSpPr/>
            <p:nvPr/>
          </p:nvSpPr>
          <p:spPr>
            <a:xfrm flipH="1" rot="10800000">
              <a:off x="2453916" y="2237100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9"/>
            <p:cNvSpPr/>
            <p:nvPr/>
          </p:nvSpPr>
          <p:spPr>
            <a:xfrm flipH="1" rot="10800000">
              <a:off x="1762866" y="26311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 rot="-8655191">
              <a:off x="2408444" y="313163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7" name="Google Shape;1317;p9"/>
            <p:cNvGrpSpPr/>
            <p:nvPr/>
          </p:nvGrpSpPr>
          <p:grpSpPr>
            <a:xfrm rot="10800000">
              <a:off x="2396706" y="3087854"/>
              <a:ext cx="69586" cy="73623"/>
              <a:chOff x="175149" y="495436"/>
              <a:chExt cx="69586" cy="73623"/>
            </a:xfrm>
          </p:grpSpPr>
          <p:sp>
            <p:nvSpPr>
              <p:cNvPr id="1318" name="Google Shape;1318;p9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9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0" name="Google Shape;1320;p9"/>
            <p:cNvGrpSpPr/>
            <p:nvPr/>
          </p:nvGrpSpPr>
          <p:grpSpPr>
            <a:xfrm rot="10800000">
              <a:off x="2610683" y="1386854"/>
              <a:ext cx="35279" cy="33988"/>
              <a:chOff x="88792" y="761095"/>
              <a:chExt cx="35279" cy="33988"/>
            </a:xfrm>
          </p:grpSpPr>
          <p:sp>
            <p:nvSpPr>
              <p:cNvPr id="1321" name="Google Shape;1321;p9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9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9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4" name="Google Shape;1324;p9"/>
            <p:cNvGrpSpPr/>
            <p:nvPr/>
          </p:nvGrpSpPr>
          <p:grpSpPr>
            <a:xfrm rot="-8655191">
              <a:off x="2507104" y="900579"/>
              <a:ext cx="55825" cy="44400"/>
              <a:chOff x="8347600" y="1441475"/>
              <a:chExt cx="55825" cy="44400"/>
            </a:xfrm>
          </p:grpSpPr>
          <p:sp>
            <p:nvSpPr>
              <p:cNvPr id="1325" name="Google Shape;1325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8" name="Google Shape;1328;p9"/>
            <p:cNvGrpSpPr/>
            <p:nvPr/>
          </p:nvGrpSpPr>
          <p:grpSpPr>
            <a:xfrm rot="-8655191">
              <a:off x="2088803" y="2769369"/>
              <a:ext cx="71099" cy="74199"/>
              <a:chOff x="8502650" y="1222725"/>
              <a:chExt cx="71100" cy="74200"/>
            </a:xfrm>
          </p:grpSpPr>
          <p:sp>
            <p:nvSpPr>
              <p:cNvPr id="1329" name="Google Shape;1329;p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3" name="Google Shape;1333;p9"/>
            <p:cNvSpPr/>
            <p:nvPr/>
          </p:nvSpPr>
          <p:spPr>
            <a:xfrm rot="-8655191">
              <a:off x="2176020" y="3364793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9"/>
            <p:cNvSpPr/>
            <p:nvPr/>
          </p:nvSpPr>
          <p:spPr>
            <a:xfrm rot="-8655191">
              <a:off x="1686930" y="2979205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9"/>
            <p:cNvSpPr/>
            <p:nvPr/>
          </p:nvSpPr>
          <p:spPr>
            <a:xfrm rot="-8655191">
              <a:off x="2291664" y="2874613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9"/>
            <p:cNvSpPr/>
            <p:nvPr/>
          </p:nvSpPr>
          <p:spPr>
            <a:xfrm rot="-8655191">
              <a:off x="1700085" y="3281554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9"/>
            <p:cNvSpPr/>
            <p:nvPr/>
          </p:nvSpPr>
          <p:spPr>
            <a:xfrm rot="-8655191">
              <a:off x="2021093" y="3175602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9"/>
            <p:cNvSpPr/>
            <p:nvPr/>
          </p:nvSpPr>
          <p:spPr>
            <a:xfrm rot="-8655191">
              <a:off x="1371798" y="3486730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9"/>
            <p:cNvSpPr/>
            <p:nvPr/>
          </p:nvSpPr>
          <p:spPr>
            <a:xfrm flipH="1" rot="10800000">
              <a:off x="961441" y="1190613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9"/>
            <p:cNvSpPr/>
            <p:nvPr/>
          </p:nvSpPr>
          <p:spPr>
            <a:xfrm flipH="1" rot="10800000">
              <a:off x="1685916" y="35581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1" name="Google Shape;1341;p9"/>
            <p:cNvGrpSpPr/>
            <p:nvPr/>
          </p:nvGrpSpPr>
          <p:grpSpPr>
            <a:xfrm rot="10800000">
              <a:off x="3158666" y="1194963"/>
              <a:ext cx="28475" cy="22300"/>
              <a:chOff x="117600" y="5032275"/>
              <a:chExt cx="28475" cy="22300"/>
            </a:xfrm>
          </p:grpSpPr>
          <p:sp>
            <p:nvSpPr>
              <p:cNvPr id="1342" name="Google Shape;1342;p9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9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9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9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6" name="Google Shape;1346;p9"/>
            <p:cNvSpPr/>
            <p:nvPr/>
          </p:nvSpPr>
          <p:spPr>
            <a:xfrm flipH="1" rot="5400000">
              <a:off x="231105" y="4015986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7" name="Google Shape;1347;p9"/>
            <p:cNvGrpSpPr/>
            <p:nvPr/>
          </p:nvGrpSpPr>
          <p:grpSpPr>
            <a:xfrm flipH="1" rot="10800000">
              <a:off x="185091" y="3558250"/>
              <a:ext cx="48150" cy="57350"/>
              <a:chOff x="4803550" y="4379313"/>
              <a:chExt cx="48150" cy="57350"/>
            </a:xfrm>
          </p:grpSpPr>
          <p:sp>
            <p:nvSpPr>
              <p:cNvPr id="1348" name="Google Shape;1348;p9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9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9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9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2" name="Google Shape;1352;p9"/>
            <p:cNvGrpSpPr/>
            <p:nvPr/>
          </p:nvGrpSpPr>
          <p:grpSpPr>
            <a:xfrm flipH="1" rot="10800000">
              <a:off x="891554" y="3837888"/>
              <a:ext cx="71950" cy="81225"/>
              <a:chOff x="8764175" y="4911563"/>
              <a:chExt cx="71950" cy="81225"/>
            </a:xfrm>
          </p:grpSpPr>
          <p:sp>
            <p:nvSpPr>
              <p:cNvPr id="1353" name="Google Shape;1353;p9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9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9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9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9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8" name="Google Shape;1358;p9"/>
            <p:cNvGrpSpPr/>
            <p:nvPr/>
          </p:nvGrpSpPr>
          <p:grpSpPr>
            <a:xfrm rot="10800000">
              <a:off x="1465616" y="1447363"/>
              <a:ext cx="39675" cy="33500"/>
              <a:chOff x="1171975" y="3874200"/>
              <a:chExt cx="39675" cy="33500"/>
            </a:xfrm>
          </p:grpSpPr>
          <p:sp>
            <p:nvSpPr>
              <p:cNvPr id="1359" name="Google Shape;1359;p9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9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9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9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9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4" name="Google Shape;1364;p9"/>
            <p:cNvGrpSpPr/>
            <p:nvPr/>
          </p:nvGrpSpPr>
          <p:grpSpPr>
            <a:xfrm rot="10800000">
              <a:off x="1182416" y="2947525"/>
              <a:ext cx="44325" cy="58425"/>
              <a:chOff x="672400" y="4517950"/>
              <a:chExt cx="44325" cy="58425"/>
            </a:xfrm>
          </p:grpSpPr>
          <p:sp>
            <p:nvSpPr>
              <p:cNvPr id="1365" name="Google Shape;1365;p9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9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9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9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9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9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1" name="Google Shape;1371;p9"/>
            <p:cNvSpPr/>
            <p:nvPr/>
          </p:nvSpPr>
          <p:spPr>
            <a:xfrm flipH="1" rot="5400000">
              <a:off x="1736805" y="107706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2" name="Google Shape;1372;p9"/>
            <p:cNvGrpSpPr/>
            <p:nvPr/>
          </p:nvGrpSpPr>
          <p:grpSpPr>
            <a:xfrm rot="10800000">
              <a:off x="365666" y="1188263"/>
              <a:ext cx="33675" cy="35675"/>
              <a:chOff x="4304250" y="4768863"/>
              <a:chExt cx="33675" cy="35675"/>
            </a:xfrm>
          </p:grpSpPr>
          <p:sp>
            <p:nvSpPr>
              <p:cNvPr id="1373" name="Google Shape;1373;p9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9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9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6" name="Google Shape;1376;p9"/>
            <p:cNvSpPr/>
            <p:nvPr/>
          </p:nvSpPr>
          <p:spPr>
            <a:xfrm flipH="1" rot="10800000">
              <a:off x="963491" y="3290200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9"/>
            <p:cNvSpPr/>
            <p:nvPr/>
          </p:nvSpPr>
          <p:spPr>
            <a:xfrm rot="10800000">
              <a:off x="996004" y="6052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9"/>
            <p:cNvSpPr/>
            <p:nvPr/>
          </p:nvSpPr>
          <p:spPr>
            <a:xfrm flipH="1" rot="10800000">
              <a:off x="3455979" y="6605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9" name="Google Shape;1379;p9"/>
            <p:cNvGrpSpPr/>
            <p:nvPr/>
          </p:nvGrpSpPr>
          <p:grpSpPr>
            <a:xfrm flipH="1" rot="10800000">
              <a:off x="1251479" y="524713"/>
              <a:ext cx="76300" cy="134575"/>
              <a:chOff x="8292650" y="153875"/>
              <a:chExt cx="76300" cy="134575"/>
            </a:xfrm>
          </p:grpSpPr>
          <p:sp>
            <p:nvSpPr>
              <p:cNvPr id="1380" name="Google Shape;1380;p9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9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9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3" name="Google Shape;1383;p9"/>
            <p:cNvGrpSpPr/>
            <p:nvPr/>
          </p:nvGrpSpPr>
          <p:grpSpPr>
            <a:xfrm flipH="1" rot="10800000">
              <a:off x="3538866" y="20538"/>
              <a:ext cx="146025" cy="127275"/>
              <a:chOff x="4316575" y="4989963"/>
              <a:chExt cx="146025" cy="127275"/>
            </a:xfrm>
          </p:grpSpPr>
          <p:sp>
            <p:nvSpPr>
              <p:cNvPr id="1384" name="Google Shape;1384;p9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9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9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9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8" name="Google Shape;1388;p9"/>
            <p:cNvGrpSpPr/>
            <p:nvPr/>
          </p:nvGrpSpPr>
          <p:grpSpPr>
            <a:xfrm flipH="1" rot="10800000">
              <a:off x="3096854" y="707275"/>
              <a:ext cx="61825" cy="42450"/>
              <a:chOff x="4695825" y="4574513"/>
              <a:chExt cx="61825" cy="42450"/>
            </a:xfrm>
          </p:grpSpPr>
          <p:sp>
            <p:nvSpPr>
              <p:cNvPr id="1389" name="Google Shape;1389;p9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9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9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9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9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94" name="Google Shape;1394;p9"/>
            <p:cNvSpPr/>
            <p:nvPr/>
          </p:nvSpPr>
          <p:spPr>
            <a:xfrm flipH="1" rot="10800000">
              <a:off x="2628041" y="3378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5" name="Google Shape;1395;p9"/>
            <p:cNvGrpSpPr/>
            <p:nvPr/>
          </p:nvGrpSpPr>
          <p:grpSpPr>
            <a:xfrm rot="10800000">
              <a:off x="2395691" y="476825"/>
              <a:ext cx="203475" cy="175550"/>
              <a:chOff x="292325" y="4360000"/>
              <a:chExt cx="203475" cy="175550"/>
            </a:xfrm>
          </p:grpSpPr>
          <p:sp>
            <p:nvSpPr>
              <p:cNvPr id="1396" name="Google Shape;1396;p9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9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9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9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0" name="Google Shape;1400;p9"/>
            <p:cNvGrpSpPr/>
            <p:nvPr/>
          </p:nvGrpSpPr>
          <p:grpSpPr>
            <a:xfrm rot="10800000">
              <a:off x="2832841" y="579300"/>
              <a:ext cx="45400" cy="562075"/>
              <a:chOff x="89450" y="3718600"/>
              <a:chExt cx="45400" cy="562075"/>
            </a:xfrm>
          </p:grpSpPr>
          <p:sp>
            <p:nvSpPr>
              <p:cNvPr id="1401" name="Google Shape;1401;p9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9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9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4" name="Google Shape;1404;p9"/>
            <p:cNvGrpSpPr/>
            <p:nvPr/>
          </p:nvGrpSpPr>
          <p:grpSpPr>
            <a:xfrm rot="10800000">
              <a:off x="2725641" y="352025"/>
              <a:ext cx="47875" cy="30925"/>
              <a:chOff x="194175" y="4477025"/>
              <a:chExt cx="47875" cy="30925"/>
            </a:xfrm>
          </p:grpSpPr>
          <p:sp>
            <p:nvSpPr>
              <p:cNvPr id="1405" name="Google Shape;1405;p9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9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9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9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9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9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1" name="Google Shape;1411;p9"/>
            <p:cNvSpPr/>
            <p:nvPr/>
          </p:nvSpPr>
          <p:spPr>
            <a:xfrm flipH="1" rot="10800000">
              <a:off x="2011716" y="6925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9"/>
            <p:cNvSpPr/>
            <p:nvPr/>
          </p:nvSpPr>
          <p:spPr>
            <a:xfrm flipH="1" rot="10800000">
              <a:off x="1784391" y="7429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9"/>
            <p:cNvSpPr/>
            <p:nvPr/>
          </p:nvSpPr>
          <p:spPr>
            <a:xfrm flipH="1" rot="10800000">
              <a:off x="2158866" y="604550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9"/>
            <p:cNvSpPr/>
            <p:nvPr/>
          </p:nvSpPr>
          <p:spPr>
            <a:xfrm flipH="1" rot="10800000">
              <a:off x="1251841" y="280938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15" name="Google Shape;1415;p9"/>
            <p:cNvGrpSpPr/>
            <p:nvPr/>
          </p:nvGrpSpPr>
          <p:grpSpPr>
            <a:xfrm rot="10800000">
              <a:off x="2569791" y="147825"/>
              <a:ext cx="78775" cy="92925"/>
              <a:chOff x="319125" y="4619225"/>
              <a:chExt cx="78775" cy="92925"/>
            </a:xfrm>
          </p:grpSpPr>
          <p:sp>
            <p:nvSpPr>
              <p:cNvPr id="1416" name="Google Shape;1416;p9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9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9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9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0" name="Google Shape;1420;p9"/>
            <p:cNvGrpSpPr/>
            <p:nvPr/>
          </p:nvGrpSpPr>
          <p:grpSpPr>
            <a:xfrm rot="10800000">
              <a:off x="3429891" y="384175"/>
              <a:ext cx="56075" cy="56075"/>
              <a:chOff x="327875" y="5038950"/>
              <a:chExt cx="56075" cy="56075"/>
            </a:xfrm>
          </p:grpSpPr>
          <p:sp>
            <p:nvSpPr>
              <p:cNvPr id="1421" name="Google Shape;1421;p9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9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9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9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9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6" name="Google Shape;1426;p9"/>
            <p:cNvSpPr/>
            <p:nvPr/>
          </p:nvSpPr>
          <p:spPr>
            <a:xfrm rot="10800000">
              <a:off x="2827391" y="-203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9"/>
            <p:cNvSpPr/>
            <p:nvPr/>
          </p:nvSpPr>
          <p:spPr>
            <a:xfrm flipH="1" rot="3850221">
              <a:off x="352891" y="431714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8" name="Google Shape;1428;p9"/>
            <p:cNvGrpSpPr/>
            <p:nvPr/>
          </p:nvGrpSpPr>
          <p:grpSpPr>
            <a:xfrm flipH="1" rot="5994923">
              <a:off x="307267" y="4301837"/>
              <a:ext cx="69589" cy="73625"/>
              <a:chOff x="175149" y="495436"/>
              <a:chExt cx="69586" cy="73623"/>
            </a:xfrm>
          </p:grpSpPr>
          <p:sp>
            <p:nvSpPr>
              <p:cNvPr id="1429" name="Google Shape;1429;p9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9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1" name="Google Shape;1431;p9"/>
            <p:cNvGrpSpPr/>
            <p:nvPr/>
          </p:nvGrpSpPr>
          <p:grpSpPr>
            <a:xfrm flipH="1" rot="5994923">
              <a:off x="64418" y="4381289"/>
              <a:ext cx="35280" cy="33989"/>
              <a:chOff x="88792" y="761095"/>
              <a:chExt cx="35279" cy="33988"/>
            </a:xfrm>
          </p:grpSpPr>
          <p:sp>
            <p:nvSpPr>
              <p:cNvPr id="1432" name="Google Shape;1432;p9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9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9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5" name="Google Shape;1435;p9"/>
            <p:cNvGrpSpPr/>
            <p:nvPr/>
          </p:nvGrpSpPr>
          <p:grpSpPr>
            <a:xfrm flipH="1" rot="3850221">
              <a:off x="552842" y="4420935"/>
              <a:ext cx="55825" cy="44400"/>
              <a:chOff x="8347600" y="1441475"/>
              <a:chExt cx="55825" cy="44400"/>
            </a:xfrm>
          </p:grpSpPr>
          <p:sp>
            <p:nvSpPr>
              <p:cNvPr id="1436" name="Google Shape;1436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39" name="Google Shape;1439;p9"/>
            <p:cNvSpPr/>
            <p:nvPr/>
          </p:nvSpPr>
          <p:spPr>
            <a:xfrm flipH="1" rot="3850221">
              <a:off x="339310" y="479196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9"/>
            <p:cNvSpPr/>
            <p:nvPr/>
          </p:nvSpPr>
          <p:spPr>
            <a:xfrm flipH="1" rot="3850221">
              <a:off x="615518" y="420522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 flipH="1" rot="3850221">
              <a:off x="501241" y="3902491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 flipH="1" rot="3850221">
              <a:off x="1181841" y="17190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9"/>
            <p:cNvSpPr/>
            <p:nvPr/>
          </p:nvSpPr>
          <p:spPr>
            <a:xfrm flipH="1" rot="3850221">
              <a:off x="67138" y="4713347"/>
              <a:ext cx="72201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9"/>
            <p:cNvSpPr/>
            <p:nvPr/>
          </p:nvSpPr>
          <p:spPr>
            <a:xfrm flipH="1" rot="10800000">
              <a:off x="1251838" y="3964231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0"/>
          <p:cNvSpPr txBox="1"/>
          <p:nvPr>
            <p:ph type="title"/>
          </p:nvPr>
        </p:nvSpPr>
        <p:spPr>
          <a:xfrm flipH="1">
            <a:off x="6035080" y="1532701"/>
            <a:ext cx="2389200" cy="20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47" name="Google Shape;1447;p10"/>
          <p:cNvGrpSpPr/>
          <p:nvPr/>
        </p:nvGrpSpPr>
        <p:grpSpPr>
          <a:xfrm flipH="1">
            <a:off x="8131480" y="43750"/>
            <a:ext cx="930000" cy="1467575"/>
            <a:chOff x="82800" y="43750"/>
            <a:chExt cx="930000" cy="1467575"/>
          </a:xfrm>
        </p:grpSpPr>
        <p:sp>
          <p:nvSpPr>
            <p:cNvPr id="1448" name="Google Shape;1448;p10"/>
            <p:cNvSpPr/>
            <p:nvPr/>
          </p:nvSpPr>
          <p:spPr>
            <a:xfrm rot="10800000">
              <a:off x="777213" y="1180300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0"/>
            <p:cNvSpPr/>
            <p:nvPr/>
          </p:nvSpPr>
          <p:spPr>
            <a:xfrm rot="10800000">
              <a:off x="454725" y="14538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0" name="Google Shape;1450;p10"/>
            <p:cNvGrpSpPr/>
            <p:nvPr/>
          </p:nvGrpSpPr>
          <p:grpSpPr>
            <a:xfrm rot="10800000">
              <a:off x="488925" y="1039788"/>
              <a:ext cx="76300" cy="134575"/>
              <a:chOff x="8292650" y="153875"/>
              <a:chExt cx="76300" cy="134575"/>
            </a:xfrm>
          </p:grpSpPr>
          <p:sp>
            <p:nvSpPr>
              <p:cNvPr id="1451" name="Google Shape;1451;p10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0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10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54" name="Google Shape;1454;p10"/>
            <p:cNvSpPr/>
            <p:nvPr/>
          </p:nvSpPr>
          <p:spPr>
            <a:xfrm rot="10800000">
              <a:off x="139038" y="108223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0"/>
            <p:cNvSpPr/>
            <p:nvPr/>
          </p:nvSpPr>
          <p:spPr>
            <a:xfrm rot="10800000">
              <a:off x="865650" y="1472150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0"/>
            <p:cNvSpPr/>
            <p:nvPr/>
          </p:nvSpPr>
          <p:spPr>
            <a:xfrm rot="10800000">
              <a:off x="395925" y="47583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7" name="Google Shape;1457;p10"/>
            <p:cNvGrpSpPr/>
            <p:nvPr/>
          </p:nvGrpSpPr>
          <p:grpSpPr>
            <a:xfrm flipH="1" rot="10800000">
              <a:off x="425350" y="614863"/>
              <a:ext cx="203475" cy="175550"/>
              <a:chOff x="292325" y="4360000"/>
              <a:chExt cx="203475" cy="175550"/>
            </a:xfrm>
          </p:grpSpPr>
          <p:sp>
            <p:nvSpPr>
              <p:cNvPr id="1458" name="Google Shape;1458;p10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0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0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0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2" name="Google Shape;1462;p10"/>
            <p:cNvGrpSpPr/>
            <p:nvPr/>
          </p:nvGrpSpPr>
          <p:grpSpPr>
            <a:xfrm flipH="1" rot="10800000">
              <a:off x="146275" y="717338"/>
              <a:ext cx="45400" cy="562075"/>
              <a:chOff x="89450" y="3718600"/>
              <a:chExt cx="45400" cy="562075"/>
            </a:xfrm>
          </p:grpSpPr>
          <p:sp>
            <p:nvSpPr>
              <p:cNvPr id="1463" name="Google Shape;1463;p10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10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10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6" name="Google Shape;1466;p10"/>
            <p:cNvGrpSpPr/>
            <p:nvPr/>
          </p:nvGrpSpPr>
          <p:grpSpPr>
            <a:xfrm flipH="1" rot="10800000">
              <a:off x="251000" y="490063"/>
              <a:ext cx="47875" cy="30925"/>
              <a:chOff x="194175" y="4477025"/>
              <a:chExt cx="47875" cy="30925"/>
            </a:xfrm>
          </p:grpSpPr>
          <p:sp>
            <p:nvSpPr>
              <p:cNvPr id="1467" name="Google Shape;1467;p10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10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10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10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10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0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3" name="Google Shape;1473;p10"/>
            <p:cNvGrpSpPr/>
            <p:nvPr/>
          </p:nvGrpSpPr>
          <p:grpSpPr>
            <a:xfrm flipH="1" rot="10800000">
              <a:off x="729225" y="421638"/>
              <a:ext cx="44325" cy="58425"/>
              <a:chOff x="672400" y="4517950"/>
              <a:chExt cx="44325" cy="58425"/>
            </a:xfrm>
          </p:grpSpPr>
          <p:sp>
            <p:nvSpPr>
              <p:cNvPr id="1474" name="Google Shape;1474;p10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10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10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10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10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10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0" name="Google Shape;1480;p10"/>
            <p:cNvSpPr/>
            <p:nvPr/>
          </p:nvSpPr>
          <p:spPr>
            <a:xfrm rot="10800000">
              <a:off x="987600" y="8305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0"/>
            <p:cNvSpPr/>
            <p:nvPr/>
          </p:nvSpPr>
          <p:spPr>
            <a:xfrm rot="10800000">
              <a:off x="782450" y="742588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2" name="Google Shape;1482;p10"/>
            <p:cNvGrpSpPr/>
            <p:nvPr/>
          </p:nvGrpSpPr>
          <p:grpSpPr>
            <a:xfrm flipH="1" rot="10800000">
              <a:off x="465113" y="43750"/>
              <a:ext cx="123900" cy="117750"/>
              <a:chOff x="4877375" y="4089763"/>
              <a:chExt cx="123900" cy="117750"/>
            </a:xfrm>
          </p:grpSpPr>
          <p:sp>
            <p:nvSpPr>
              <p:cNvPr id="1483" name="Google Shape;1483;p1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1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8" name="Google Shape;1488;p10"/>
            <p:cNvGrpSpPr/>
            <p:nvPr/>
          </p:nvGrpSpPr>
          <p:grpSpPr>
            <a:xfrm flipH="1" rot="10800000">
              <a:off x="375950" y="285863"/>
              <a:ext cx="78775" cy="92925"/>
              <a:chOff x="319125" y="4619225"/>
              <a:chExt cx="78775" cy="92925"/>
            </a:xfrm>
          </p:grpSpPr>
          <p:sp>
            <p:nvSpPr>
              <p:cNvPr id="1489" name="Google Shape;1489;p10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10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0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10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3" name="Google Shape;1493;p10"/>
            <p:cNvSpPr/>
            <p:nvPr/>
          </p:nvSpPr>
          <p:spPr>
            <a:xfrm rot="10800000">
              <a:off x="779275" y="192813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0"/>
            <p:cNvSpPr/>
            <p:nvPr/>
          </p:nvSpPr>
          <p:spPr>
            <a:xfrm flipH="1" rot="10800000">
              <a:off x="82800" y="1177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5" name="Google Shape;1495;p10"/>
          <p:cNvGrpSpPr/>
          <p:nvPr/>
        </p:nvGrpSpPr>
        <p:grpSpPr>
          <a:xfrm>
            <a:off x="685800" y="1654313"/>
            <a:ext cx="176800" cy="169463"/>
            <a:chOff x="676275" y="560000"/>
            <a:chExt cx="176800" cy="169463"/>
          </a:xfrm>
        </p:grpSpPr>
        <p:sp>
          <p:nvSpPr>
            <p:cNvPr id="1496" name="Google Shape;1496;p10"/>
            <p:cNvSpPr/>
            <p:nvPr/>
          </p:nvSpPr>
          <p:spPr>
            <a:xfrm flipH="1">
              <a:off x="676275" y="6605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0"/>
            <p:cNvSpPr/>
            <p:nvPr/>
          </p:nvSpPr>
          <p:spPr>
            <a:xfrm flipH="1">
              <a:off x="738750" y="5600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10"/>
          <p:cNvGrpSpPr/>
          <p:nvPr/>
        </p:nvGrpSpPr>
        <p:grpSpPr>
          <a:xfrm flipH="1">
            <a:off x="5215501" y="3374221"/>
            <a:ext cx="825154" cy="830729"/>
            <a:chOff x="3103625" y="3374221"/>
            <a:chExt cx="825154" cy="830729"/>
          </a:xfrm>
        </p:grpSpPr>
        <p:grpSp>
          <p:nvGrpSpPr>
            <p:cNvPr id="1499" name="Google Shape;1499;p10"/>
            <p:cNvGrpSpPr/>
            <p:nvPr/>
          </p:nvGrpSpPr>
          <p:grpSpPr>
            <a:xfrm>
              <a:off x="3263650" y="3374221"/>
              <a:ext cx="665129" cy="792822"/>
              <a:chOff x="3263650" y="3374221"/>
              <a:chExt cx="665129" cy="792822"/>
            </a:xfrm>
          </p:grpSpPr>
          <p:grpSp>
            <p:nvGrpSpPr>
              <p:cNvPr id="1500" name="Google Shape;1500;p10"/>
              <p:cNvGrpSpPr/>
              <p:nvPr/>
            </p:nvGrpSpPr>
            <p:grpSpPr>
              <a:xfrm flipH="1" rot="8773257">
                <a:off x="3810438" y="3929036"/>
                <a:ext cx="39676" cy="33500"/>
                <a:chOff x="1171975" y="3874200"/>
                <a:chExt cx="39675" cy="33500"/>
              </a:xfrm>
            </p:grpSpPr>
            <p:sp>
              <p:nvSpPr>
                <p:cNvPr id="1501" name="Google Shape;1501;p10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2" name="Google Shape;1502;p10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rect b="b" l="l" r="r" t="t"/>
                  <a:pathLst>
                    <a:path extrusionOk="0" h="1340" w="1587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3" name="Google Shape;1503;p10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rect b="b" l="l" r="r" t="t"/>
                  <a:pathLst>
                    <a:path extrusionOk="0" h="165" w="56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4" name="Google Shape;1504;p10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rect b="b" l="l" r="r" t="t"/>
                  <a:pathLst>
                    <a:path extrusionOk="0" h="548" w="1105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5" name="Google Shape;1505;p10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rect b="b" l="l" r="r" t="t"/>
                  <a:pathLst>
                    <a:path extrusionOk="0" h="209" w="548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06" name="Google Shape;1506;p10"/>
              <p:cNvSpPr/>
              <p:nvPr/>
            </p:nvSpPr>
            <p:spPr>
              <a:xfrm rot="10800000">
                <a:off x="3263650" y="3700338"/>
                <a:ext cx="33875" cy="26375"/>
              </a:xfrm>
              <a:custGeom>
                <a:rect b="b" l="l" r="r" t="t"/>
                <a:pathLst>
                  <a:path extrusionOk="0" h="1055" w="1355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10"/>
              <p:cNvSpPr/>
              <p:nvPr/>
            </p:nvSpPr>
            <p:spPr>
              <a:xfrm rot="8773257">
                <a:off x="3905762" y="4145508"/>
                <a:ext cx="19825" cy="17500"/>
              </a:xfrm>
              <a:custGeom>
                <a:rect b="b" l="l" r="r" t="t"/>
                <a:pathLst>
                  <a:path extrusionOk="0" h="700" w="793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10"/>
              <p:cNvSpPr/>
              <p:nvPr/>
            </p:nvSpPr>
            <p:spPr>
              <a:xfrm rot="8773257">
                <a:off x="3361890" y="3389850"/>
                <a:ext cx="75576" cy="63751"/>
              </a:xfrm>
              <a:custGeom>
                <a:rect b="b" l="l" r="r" t="t"/>
                <a:pathLst>
                  <a:path extrusionOk="0" h="2550" w="3023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9" name="Google Shape;1509;p10"/>
              <p:cNvGrpSpPr/>
              <p:nvPr/>
            </p:nvGrpSpPr>
            <p:grpSpPr>
              <a:xfrm flipH="1" rot="8773257">
                <a:off x="3521068" y="3849688"/>
                <a:ext cx="33675" cy="35676"/>
                <a:chOff x="4304250" y="4768863"/>
                <a:chExt cx="33675" cy="35675"/>
              </a:xfrm>
            </p:grpSpPr>
            <p:sp>
              <p:nvSpPr>
                <p:cNvPr id="1510" name="Google Shape;1510;p10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1" name="Google Shape;1511;p10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rect b="b" l="l" r="r" t="t"/>
                  <a:pathLst>
                    <a:path extrusionOk="0" h="1427" w="1347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2" name="Google Shape;1512;p10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rect b="b" l="l" r="r" t="t"/>
                  <a:pathLst>
                    <a:path extrusionOk="0" h="731" w="701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513" name="Google Shape;1513;p10"/>
            <p:cNvSpPr/>
            <p:nvPr/>
          </p:nvSpPr>
          <p:spPr>
            <a:xfrm rot="10800000">
              <a:off x="3103625" y="3425813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4" name="Google Shape;1514;p10"/>
            <p:cNvGrpSpPr/>
            <p:nvPr/>
          </p:nvGrpSpPr>
          <p:grpSpPr>
            <a:xfrm flipH="1" rot="10800000">
              <a:off x="3594338" y="4087200"/>
              <a:ext cx="123900" cy="117750"/>
              <a:chOff x="4877375" y="4089763"/>
              <a:chExt cx="123900" cy="117750"/>
            </a:xfrm>
          </p:grpSpPr>
          <p:sp>
            <p:nvSpPr>
              <p:cNvPr id="1515" name="Google Shape;1515;p1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1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1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1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1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0" name="Google Shape;1520;p10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hyperlink" Target="mailto:vishal.bakshi@gwu.edu" TargetMode="External"/><Relationship Id="rId6" Type="http://schemas.openxmlformats.org/officeDocument/2006/relationships/hyperlink" Target="mailto:pratiksha.dange@gwu.edu" TargetMode="External"/><Relationship Id="rId7" Type="http://schemas.openxmlformats.org/officeDocument/2006/relationships/hyperlink" Target="mailto:sudhanshu.dhotel@gwu.edu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neo.jpl.nasa.gov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0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1" name="Google Shape;4081;p29"/>
          <p:cNvSpPr txBox="1"/>
          <p:nvPr>
            <p:ph type="ctrTitle"/>
          </p:nvPr>
        </p:nvSpPr>
        <p:spPr>
          <a:xfrm>
            <a:off x="211475" y="260925"/>
            <a:ext cx="5618400" cy="259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61918"/>
                </a:solidFill>
              </a:rPr>
              <a:t>EVALUATING ASTEROID CHARACTERISTICS AND CLASSIFYING ASTEROID THREAT ON PLANET EARTH</a:t>
            </a:r>
            <a:endParaRPr sz="2800">
              <a:solidFill>
                <a:srgbClr val="161918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~ </a:t>
            </a:r>
            <a:r>
              <a:rPr lang="en" sz="1700">
                <a:solidFill>
                  <a:srgbClr val="4A86E8"/>
                </a:solidFill>
              </a:rPr>
              <a:t>CLASSIFY THE THREAT: PRESENTATION ON HOW ASTEROIDS CAN BE HAZARDOUS</a:t>
            </a:r>
            <a:endParaRPr sz="1700">
              <a:solidFill>
                <a:srgbClr val="4A86E8"/>
              </a:solidFill>
            </a:endParaRPr>
          </a:p>
        </p:txBody>
      </p:sp>
      <p:sp>
        <p:nvSpPr>
          <p:cNvPr id="4082" name="Google Shape;4082;p29"/>
          <p:cNvSpPr/>
          <p:nvPr/>
        </p:nvSpPr>
        <p:spPr>
          <a:xfrm>
            <a:off x="796200" y="2858675"/>
            <a:ext cx="3426696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3" name="Google Shape;4083;p29"/>
          <p:cNvPicPr preferRelativeResize="0"/>
          <p:nvPr/>
        </p:nvPicPr>
        <p:blipFill rotWithShape="1">
          <a:blip r:embed="rId3">
            <a:alphaModFix/>
          </a:blip>
          <a:srcRect b="19749" l="20231" r="20231" t="19743"/>
          <a:stretch/>
        </p:blipFill>
        <p:spPr>
          <a:xfrm>
            <a:off x="6217400" y="879675"/>
            <a:ext cx="3149925" cy="30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4" name="Google Shape;4084;p29"/>
          <p:cNvSpPr txBox="1"/>
          <p:nvPr>
            <p:ph idx="1" type="subTitle"/>
          </p:nvPr>
        </p:nvSpPr>
        <p:spPr>
          <a:xfrm>
            <a:off x="695800" y="3155175"/>
            <a:ext cx="5269800" cy="11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helsea Market"/>
                <a:ea typeface="Chelsea Market"/>
                <a:cs typeface="Chelsea Market"/>
                <a:sym typeface="Chelsea Market"/>
              </a:rPr>
              <a:t>TEAM 5 PRESENTS YOU WITH THE RESEARCH:</a:t>
            </a:r>
            <a:endParaRPr sz="14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helsea Market"/>
                <a:ea typeface="Chelsea Market"/>
                <a:cs typeface="Chelsea Market"/>
                <a:sym typeface="Chelsea Market"/>
              </a:rPr>
              <a:t>QIBIN HUANG</a:t>
            </a:r>
            <a:r>
              <a:rPr lang="en" sz="1400">
                <a:latin typeface="Chelsea Market"/>
                <a:ea typeface="Chelsea Market"/>
                <a:cs typeface="Chelsea Market"/>
                <a:sym typeface="Chelsea Market"/>
              </a:rPr>
              <a:t> – (TEAM LEAD - </a:t>
            </a:r>
            <a:r>
              <a:rPr lang="en" sz="1400">
                <a:latin typeface="Chelsea Market"/>
                <a:ea typeface="Chelsea Market"/>
                <a:cs typeface="Chelsea Market"/>
                <a:sym typeface="Chelsea Market"/>
              </a:rPr>
              <a:t>ASTROPHYSICIST</a:t>
            </a:r>
            <a:r>
              <a:rPr lang="en" sz="1400">
                <a:latin typeface="Chelsea Market"/>
                <a:ea typeface="Chelsea Market"/>
                <a:cs typeface="Chelsea Market"/>
                <a:sym typeface="Chelsea Market"/>
              </a:rPr>
              <a:t>)</a:t>
            </a:r>
            <a:endParaRPr sz="14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helsea Market"/>
                <a:ea typeface="Chelsea Market"/>
                <a:cs typeface="Chelsea Market"/>
                <a:sym typeface="Chelsea Market"/>
              </a:rPr>
              <a:t>VISHAL BAKSHI –</a:t>
            </a:r>
            <a:r>
              <a:rPr b="1" lang="en" sz="1400">
                <a:latin typeface="Chelsea Market"/>
                <a:ea typeface="Chelsea Market"/>
                <a:cs typeface="Chelsea Market"/>
                <a:sym typeface="Chelsea Market"/>
              </a:rPr>
              <a:t> </a:t>
            </a:r>
            <a:r>
              <a:rPr lang="en" sz="1400">
                <a:latin typeface="Chelsea Market"/>
                <a:ea typeface="Chelsea Market"/>
                <a:cs typeface="Chelsea Market"/>
                <a:sym typeface="Chelsea Market"/>
              </a:rPr>
              <a:t>(ASSISTIVE CAPTAIN)</a:t>
            </a:r>
            <a:endParaRPr sz="14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helsea Market"/>
                <a:ea typeface="Chelsea Market"/>
                <a:cs typeface="Chelsea Market"/>
                <a:sym typeface="Chelsea Market"/>
              </a:rPr>
              <a:t>PRATIKSHA DANGE</a:t>
            </a:r>
            <a:r>
              <a:rPr lang="en" sz="1400">
                <a:latin typeface="Chelsea Market"/>
                <a:ea typeface="Chelsea Market"/>
                <a:cs typeface="Chelsea Market"/>
                <a:sym typeface="Chelsea Market"/>
              </a:rPr>
              <a:t> – (SPACE EXPLORATION AFICIONADO)</a:t>
            </a:r>
            <a:endParaRPr sz="14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helsea Market"/>
                <a:ea typeface="Chelsea Market"/>
                <a:cs typeface="Chelsea Market"/>
                <a:sym typeface="Chelsea Market"/>
              </a:rPr>
              <a:t>SUDHANSHU DOTEL – </a:t>
            </a:r>
            <a:r>
              <a:rPr lang="en" sz="1400">
                <a:latin typeface="Chelsea Market"/>
                <a:ea typeface="Chelsea Market"/>
                <a:cs typeface="Chelsea Market"/>
                <a:sym typeface="Chelsea Market"/>
              </a:rPr>
              <a:t>(STELLAR LEARNING ENGINEER)</a:t>
            </a:r>
            <a:endParaRPr b="1" sz="1400"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085" name="Google Shape;4085;p29"/>
          <p:cNvSpPr/>
          <p:nvPr/>
        </p:nvSpPr>
        <p:spPr>
          <a:xfrm>
            <a:off x="3599325" y="5143463"/>
            <a:ext cx="25" cy="25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6" name="Google Shape;4086;p29"/>
          <p:cNvGrpSpPr/>
          <p:nvPr/>
        </p:nvGrpSpPr>
        <p:grpSpPr>
          <a:xfrm>
            <a:off x="5965564" y="2437361"/>
            <a:ext cx="251830" cy="268768"/>
            <a:chOff x="4181475" y="2388800"/>
            <a:chExt cx="158783" cy="169463"/>
          </a:xfrm>
        </p:grpSpPr>
        <p:sp>
          <p:nvSpPr>
            <p:cNvPr id="4087" name="Google Shape;4087;p29"/>
            <p:cNvSpPr/>
            <p:nvPr/>
          </p:nvSpPr>
          <p:spPr>
            <a:xfrm>
              <a:off x="4298408" y="24893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29"/>
            <p:cNvSpPr/>
            <p:nvPr/>
          </p:nvSpPr>
          <p:spPr>
            <a:xfrm>
              <a:off x="4181475" y="23888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89" name="Google Shape;4089;p29"/>
          <p:cNvPicPr preferRelativeResize="0"/>
          <p:nvPr/>
        </p:nvPicPr>
        <p:blipFill rotWithShape="1">
          <a:blip r:embed="rId4">
            <a:alphaModFix/>
          </a:blip>
          <a:srcRect b="15015" l="18864" r="18857" t="15015"/>
          <a:stretch/>
        </p:blipFill>
        <p:spPr>
          <a:xfrm flipH="1" rot="-637090">
            <a:off x="5322103" y="173187"/>
            <a:ext cx="1389818" cy="1481348"/>
          </a:xfrm>
          <a:prstGeom prst="rect">
            <a:avLst/>
          </a:prstGeom>
          <a:noFill/>
          <a:ln>
            <a:noFill/>
          </a:ln>
        </p:spPr>
      </p:pic>
      <p:sp>
        <p:nvSpPr>
          <p:cNvPr id="4090" name="Google Shape;4090;p29"/>
          <p:cNvSpPr txBox="1"/>
          <p:nvPr/>
        </p:nvSpPr>
        <p:spPr>
          <a:xfrm>
            <a:off x="945175" y="1143000"/>
            <a:ext cx="63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8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Google Shape;4179;p38"/>
          <p:cNvSpPr txBox="1"/>
          <p:nvPr>
            <p:ph type="title"/>
          </p:nvPr>
        </p:nvSpPr>
        <p:spPr>
          <a:xfrm>
            <a:off x="658425" y="225325"/>
            <a:ext cx="4098600" cy="1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CHECKING FOR OUTLIERS</a:t>
            </a:r>
            <a:endParaRPr sz="3200"/>
          </a:p>
        </p:txBody>
      </p:sp>
      <p:sp>
        <p:nvSpPr>
          <p:cNvPr id="4180" name="Google Shape;4180;p38"/>
          <p:cNvSpPr txBox="1"/>
          <p:nvPr>
            <p:ph idx="1" type="body"/>
          </p:nvPr>
        </p:nvSpPr>
        <p:spPr>
          <a:xfrm>
            <a:off x="567600" y="1990675"/>
            <a:ext cx="3993000" cy="15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AutoNum type="arabicPeriod"/>
            </a:pP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THESE ARE THE BOXPLOTS OF ALL THE COLUMNS OF OUR DATAFRAME. </a:t>
            </a: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Font typeface="Chelsea Market"/>
              <a:buAutoNum type="arabicPeriod"/>
            </a:pP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THERE IS A VISIBLE OUTLIERS </a:t>
            </a: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AFFECTING</a:t>
            </a: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 THE DATASET. </a:t>
            </a: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pic>
        <p:nvPicPr>
          <p:cNvPr id="4181" name="Google Shape;4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025" y="181275"/>
            <a:ext cx="3993002" cy="4569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5" name="Shape 4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6" name="Google Shape;4186;p39"/>
          <p:cNvSpPr txBox="1"/>
          <p:nvPr>
            <p:ph type="title"/>
          </p:nvPr>
        </p:nvSpPr>
        <p:spPr>
          <a:xfrm>
            <a:off x="720000" y="235950"/>
            <a:ext cx="77040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OUTLIER REMOVAL</a:t>
            </a:r>
            <a:endParaRPr sz="3200"/>
          </a:p>
        </p:txBody>
      </p:sp>
      <p:pic>
        <p:nvPicPr>
          <p:cNvPr id="4187" name="Google Shape;41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00" y="1076274"/>
            <a:ext cx="7530702" cy="37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1" name="Shape 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2" name="Google Shape;4192;p40"/>
          <p:cNvSpPr txBox="1"/>
          <p:nvPr>
            <p:ph type="title"/>
          </p:nvPr>
        </p:nvSpPr>
        <p:spPr>
          <a:xfrm>
            <a:off x="707825" y="125825"/>
            <a:ext cx="84363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SIMILAR FEATURES</a:t>
            </a:r>
            <a:endParaRPr sz="3200"/>
          </a:p>
        </p:txBody>
      </p:sp>
      <p:sp>
        <p:nvSpPr>
          <p:cNvPr id="4193" name="Google Shape;4193;p40"/>
          <p:cNvSpPr txBox="1"/>
          <p:nvPr>
            <p:ph idx="1" type="body"/>
          </p:nvPr>
        </p:nvSpPr>
        <p:spPr>
          <a:xfrm>
            <a:off x="707825" y="770750"/>
            <a:ext cx="8013300" cy="31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helsea Market"/>
                <a:ea typeface="Chelsea Market"/>
                <a:cs typeface="Chelsea Market"/>
                <a:sym typeface="Chelsea Market"/>
              </a:rPr>
              <a:t>We removed the following features:</a:t>
            </a:r>
            <a:endParaRPr b="1"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55600" lvl="0" marL="457200" rtl="0" algn="just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'Name', 'Neo Reference ID' </a:t>
            </a:r>
            <a:r>
              <a:rPr b="1" lang="en" sz="2000">
                <a:latin typeface="Chelsea Market"/>
                <a:ea typeface="Chelsea Market"/>
                <a:cs typeface="Chelsea Market"/>
                <a:sym typeface="Chelsea Market"/>
              </a:rPr>
              <a:t>~ </a:t>
            </a:r>
            <a:r>
              <a:rPr b="1" i="1" lang="en" sz="2000">
                <a:latin typeface="Chelsea Market"/>
                <a:ea typeface="Chelsea Market"/>
                <a:cs typeface="Chelsea Market"/>
                <a:sym typeface="Chelsea Market"/>
              </a:rPr>
              <a:t>Just names and ID </a:t>
            </a:r>
            <a:br>
              <a:rPr i="1" lang="en" sz="2000">
                <a:latin typeface="Chelsea Market"/>
                <a:ea typeface="Chelsea Market"/>
                <a:cs typeface="Chelsea Market"/>
                <a:sym typeface="Chelsea Market"/>
              </a:rPr>
            </a:br>
            <a:endParaRPr i="1"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'Est Dia in KM(min)', 'Est Dia in M(min)', 'Est Dia in M(max)', 'Est Dia in Miles(min)', 'Est Dia in Miles(max)', 'Est Dia in Feet(min)', 'Est Dia in Feet(max)' </a:t>
            </a:r>
            <a:r>
              <a:rPr b="1" lang="en" sz="2000">
                <a:latin typeface="Chelsea Market"/>
                <a:ea typeface="Chelsea Market"/>
                <a:cs typeface="Chelsea Market"/>
                <a:sym typeface="Chelsea Market"/>
              </a:rPr>
              <a:t>~ </a:t>
            </a:r>
            <a:r>
              <a:rPr b="1" i="1" lang="en" sz="2000">
                <a:latin typeface="Chelsea Market"/>
                <a:ea typeface="Chelsea Market"/>
                <a:cs typeface="Chelsea Market"/>
                <a:sym typeface="Chelsea Market"/>
              </a:rPr>
              <a:t>same things, different units</a:t>
            </a:r>
            <a:br>
              <a:rPr i="1" lang="en" sz="2000">
                <a:latin typeface="Chelsea Market"/>
                <a:ea typeface="Chelsea Market"/>
                <a:cs typeface="Chelsea Market"/>
                <a:sym typeface="Chelsea Market"/>
              </a:rPr>
            </a:br>
            <a:endParaRPr i="1"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'Relative Velocity km per sec', 'Miles per hour', </a:t>
            </a:r>
            <a:r>
              <a:rPr b="1" lang="en" sz="2000">
                <a:latin typeface="Chelsea Market"/>
                <a:ea typeface="Chelsea Market"/>
                <a:cs typeface="Chelsea Market"/>
                <a:sym typeface="Chelsea Market"/>
              </a:rPr>
              <a:t>~ </a:t>
            </a:r>
            <a:r>
              <a:rPr b="1" i="1" lang="en" sz="2000">
                <a:latin typeface="Chelsea Market"/>
                <a:ea typeface="Chelsea Market"/>
                <a:cs typeface="Chelsea Market"/>
                <a:sym typeface="Chelsea Market"/>
              </a:rPr>
              <a:t>same things, different units</a:t>
            </a:r>
            <a:b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</a:b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'Miss Dist.(Astronomical)', 'Miss Dist.(lunar)', 'Miss Dist.(miles)', </a:t>
            </a:r>
            <a:r>
              <a:rPr b="1" lang="en" sz="2000">
                <a:latin typeface="Chelsea Market"/>
                <a:ea typeface="Chelsea Market"/>
                <a:cs typeface="Chelsea Market"/>
                <a:sym typeface="Chelsea Market"/>
              </a:rPr>
              <a:t>~ </a:t>
            </a:r>
            <a:r>
              <a:rPr b="1" i="1" lang="en" sz="2000">
                <a:latin typeface="Chelsea Market"/>
                <a:ea typeface="Chelsea Market"/>
                <a:cs typeface="Chelsea Market"/>
                <a:sym typeface="Chelsea Market"/>
              </a:rPr>
              <a:t>same things, different units</a:t>
            </a:r>
            <a:r>
              <a:rPr b="1" lang="en" sz="2000">
                <a:latin typeface="Chelsea Market"/>
                <a:ea typeface="Chelsea Market"/>
                <a:cs typeface="Chelsea Market"/>
                <a:sym typeface="Chelsea Market"/>
              </a:rPr>
              <a:t> </a:t>
            </a:r>
            <a:b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</a:br>
            <a:endParaRPr b="1" i="1"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400"/>
          </a:p>
        </p:txBody>
      </p:sp>
      <p:sp>
        <p:nvSpPr>
          <p:cNvPr id="4194" name="Google Shape;4194;p40"/>
          <p:cNvSpPr/>
          <p:nvPr/>
        </p:nvSpPr>
        <p:spPr>
          <a:xfrm>
            <a:off x="796200" y="692225"/>
            <a:ext cx="5162612" cy="78526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5" name="Google Shape;4195;p40"/>
          <p:cNvPicPr preferRelativeResize="0"/>
          <p:nvPr/>
        </p:nvPicPr>
        <p:blipFill rotWithShape="1">
          <a:blip r:embed="rId3">
            <a:alphaModFix/>
          </a:blip>
          <a:srcRect b="17217" l="18127" r="18133" t="17217"/>
          <a:stretch/>
        </p:blipFill>
        <p:spPr>
          <a:xfrm flipH="1">
            <a:off x="-1" y="3667425"/>
            <a:ext cx="1364851" cy="133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6" name="Google Shape;4196;p40"/>
          <p:cNvPicPr preferRelativeResize="0"/>
          <p:nvPr/>
        </p:nvPicPr>
        <p:blipFill rotWithShape="1">
          <a:blip r:embed="rId3">
            <a:alphaModFix/>
          </a:blip>
          <a:srcRect b="17217" l="18127" r="18133" t="17217"/>
          <a:stretch/>
        </p:blipFill>
        <p:spPr>
          <a:xfrm flipH="1">
            <a:off x="7643599" y="0"/>
            <a:ext cx="1364851" cy="1333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0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p41"/>
          <p:cNvSpPr txBox="1"/>
          <p:nvPr>
            <p:ph type="title"/>
          </p:nvPr>
        </p:nvSpPr>
        <p:spPr>
          <a:xfrm>
            <a:off x="253750" y="143300"/>
            <a:ext cx="51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CORRELATION PLOT</a:t>
            </a:r>
            <a:endParaRPr sz="3200"/>
          </a:p>
        </p:txBody>
      </p:sp>
      <p:pic>
        <p:nvPicPr>
          <p:cNvPr id="4202" name="Google Shape;42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75" y="657400"/>
            <a:ext cx="5031039" cy="419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203" name="Google Shape;4203;p41"/>
          <p:cNvSpPr txBox="1"/>
          <p:nvPr>
            <p:ph idx="1" type="body"/>
          </p:nvPr>
        </p:nvSpPr>
        <p:spPr>
          <a:xfrm>
            <a:off x="5009825" y="143300"/>
            <a:ext cx="4031100" cy="49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'Mean Motion' </a:t>
            </a:r>
            <a:r>
              <a:rPr b="1" lang="en" sz="1600">
                <a:latin typeface="Chelsea Market"/>
                <a:ea typeface="Chelsea Market"/>
                <a:cs typeface="Chelsea Market"/>
                <a:sym typeface="Chelsea Market"/>
              </a:rPr>
              <a:t>~ </a:t>
            </a:r>
            <a:r>
              <a:rPr b="1" i="1" lang="en" sz="1600">
                <a:latin typeface="Chelsea Market"/>
                <a:ea typeface="Chelsea Market"/>
                <a:cs typeface="Chelsea Market"/>
                <a:sym typeface="Chelsea Market"/>
              </a:rPr>
              <a:t>High correlation with Jupiter Tisserand Invariant, aphelion distance, orbital period, semi major axis</a:t>
            </a:r>
            <a:br>
              <a:rPr b="1" i="1" lang="en" sz="1600">
                <a:latin typeface="Chelsea Market"/>
                <a:ea typeface="Chelsea Market"/>
                <a:cs typeface="Chelsea Market"/>
                <a:sym typeface="Chelsea Market"/>
              </a:rPr>
            </a:br>
            <a:endParaRPr b="1" i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'Aphelion Dist' </a:t>
            </a:r>
            <a:r>
              <a:rPr b="1" lang="en" sz="1600">
                <a:latin typeface="Chelsea Market"/>
                <a:ea typeface="Chelsea Market"/>
                <a:cs typeface="Chelsea Market"/>
                <a:sym typeface="Chelsea Market"/>
              </a:rPr>
              <a:t>~ </a:t>
            </a:r>
            <a:r>
              <a:rPr b="1" i="1" lang="en" sz="1600">
                <a:latin typeface="Chelsea Market"/>
                <a:ea typeface="Chelsea Market"/>
                <a:cs typeface="Chelsea Market"/>
                <a:sym typeface="Chelsea Market"/>
              </a:rPr>
              <a:t>High correlation with orbital period, Semi major axis</a:t>
            </a:r>
            <a:br>
              <a:rPr b="1" i="1" lang="en" sz="1600">
                <a:latin typeface="Chelsea Market"/>
                <a:ea typeface="Chelsea Market"/>
                <a:cs typeface="Chelsea Market"/>
                <a:sym typeface="Chelsea Market"/>
              </a:rPr>
            </a:br>
            <a:endParaRPr b="1" i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'Perihelion Time', ~ </a:t>
            </a:r>
            <a:r>
              <a:rPr b="1" i="1" lang="en" sz="1600">
                <a:latin typeface="Chelsea Market"/>
                <a:ea typeface="Chelsea Market"/>
                <a:cs typeface="Chelsea Market"/>
                <a:sym typeface="Chelsea Market"/>
              </a:rPr>
              <a:t>High correlation with epoch osculation</a:t>
            </a:r>
            <a:br>
              <a:rPr b="1" i="1" lang="en" sz="1600">
                <a:latin typeface="Chelsea Market"/>
                <a:ea typeface="Chelsea Market"/>
                <a:cs typeface="Chelsea Market"/>
                <a:sym typeface="Chelsea Market"/>
              </a:rPr>
            </a:b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'Orbital Period' ~ </a:t>
            </a:r>
            <a:r>
              <a:rPr b="1" i="1" lang="en" sz="1600">
                <a:latin typeface="Chelsea Market"/>
                <a:ea typeface="Chelsea Market"/>
                <a:cs typeface="Chelsea Market"/>
                <a:sym typeface="Chelsea Market"/>
              </a:rPr>
              <a:t>High correlation with semi major axis, Aphelion Dist</a:t>
            </a:r>
            <a:endParaRPr b="1" i="1" sz="1600"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7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" name="Google Shape;4208;p42"/>
          <p:cNvSpPr txBox="1"/>
          <p:nvPr>
            <p:ph type="title"/>
          </p:nvPr>
        </p:nvSpPr>
        <p:spPr>
          <a:xfrm>
            <a:off x="720000" y="159775"/>
            <a:ext cx="77646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DISTRIBUTION OF HAZARDOUS VARIABLE</a:t>
            </a:r>
            <a:endParaRPr sz="3000"/>
          </a:p>
        </p:txBody>
      </p:sp>
      <p:pic>
        <p:nvPicPr>
          <p:cNvPr id="4209" name="Google Shape;42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25" y="1154525"/>
            <a:ext cx="3671900" cy="27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0" name="Google Shape;4210;p42"/>
          <p:cNvSpPr/>
          <p:nvPr/>
        </p:nvSpPr>
        <p:spPr>
          <a:xfrm flipH="1" rot="10800000">
            <a:off x="796200" y="833647"/>
            <a:ext cx="6911086" cy="62927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1" name="Google Shape;421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775" y="1154525"/>
            <a:ext cx="3671892" cy="27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2" name="Google Shape;4212;p42"/>
          <p:cNvSpPr/>
          <p:nvPr/>
        </p:nvSpPr>
        <p:spPr>
          <a:xfrm>
            <a:off x="4133325" y="2306975"/>
            <a:ext cx="733500" cy="40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13" name="Google Shape;4213;p42"/>
          <p:cNvSpPr txBox="1"/>
          <p:nvPr/>
        </p:nvSpPr>
        <p:spPr>
          <a:xfrm>
            <a:off x="585475" y="3902100"/>
            <a:ext cx="2944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Without Sampling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14" name="Google Shape;4214;p42"/>
          <p:cNvSpPr txBox="1"/>
          <p:nvPr/>
        </p:nvSpPr>
        <p:spPr>
          <a:xfrm>
            <a:off x="5423325" y="3864550"/>
            <a:ext cx="2944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Smote Analysis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8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Google Shape;4219;p43"/>
          <p:cNvSpPr txBox="1"/>
          <p:nvPr>
            <p:ph type="title"/>
          </p:nvPr>
        </p:nvSpPr>
        <p:spPr>
          <a:xfrm>
            <a:off x="720000" y="247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SYNTHETIC MINORITY OVERSAMPLING TECHNIQUE WORK ?</a:t>
            </a:r>
            <a:endParaRPr/>
          </a:p>
        </p:txBody>
      </p:sp>
      <p:sp>
        <p:nvSpPr>
          <p:cNvPr id="4220" name="Google Shape;4220;p43"/>
          <p:cNvSpPr/>
          <p:nvPr/>
        </p:nvSpPr>
        <p:spPr>
          <a:xfrm>
            <a:off x="2263950" y="1868400"/>
            <a:ext cx="4616100" cy="23190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21" name="Google Shape;4221;p43"/>
          <p:cNvSpPr/>
          <p:nvPr/>
        </p:nvSpPr>
        <p:spPr>
          <a:xfrm>
            <a:off x="2132875" y="2869225"/>
            <a:ext cx="329700" cy="318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22" name="Google Shape;4222;p43"/>
          <p:cNvSpPr/>
          <p:nvPr/>
        </p:nvSpPr>
        <p:spPr>
          <a:xfrm>
            <a:off x="4407150" y="1724750"/>
            <a:ext cx="329700" cy="318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23" name="Google Shape;4223;p43"/>
          <p:cNvSpPr/>
          <p:nvPr/>
        </p:nvSpPr>
        <p:spPr>
          <a:xfrm>
            <a:off x="6690950" y="2868600"/>
            <a:ext cx="329700" cy="318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24" name="Google Shape;4224;p43"/>
          <p:cNvSpPr/>
          <p:nvPr/>
        </p:nvSpPr>
        <p:spPr>
          <a:xfrm>
            <a:off x="4407150" y="4029800"/>
            <a:ext cx="329700" cy="318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225" name="Google Shape;4225;p43"/>
          <p:cNvCxnSpPr>
            <a:stCxn id="4221" idx="6"/>
            <a:endCxn id="4223" idx="2"/>
          </p:cNvCxnSpPr>
          <p:nvPr/>
        </p:nvCxnSpPr>
        <p:spPr>
          <a:xfrm flipH="1" rot="10800000">
            <a:off x="2462575" y="3027925"/>
            <a:ext cx="42285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6" name="Google Shape;4226;p43"/>
          <p:cNvCxnSpPr>
            <a:stCxn id="4224" idx="0"/>
            <a:endCxn id="4222" idx="4"/>
          </p:cNvCxnSpPr>
          <p:nvPr/>
        </p:nvCxnSpPr>
        <p:spPr>
          <a:xfrm rot="10800000">
            <a:off x="4572000" y="2043500"/>
            <a:ext cx="0" cy="19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7" name="Google Shape;4227;p43"/>
          <p:cNvSpPr txBox="1"/>
          <p:nvPr/>
        </p:nvSpPr>
        <p:spPr>
          <a:xfrm>
            <a:off x="2176100" y="2803275"/>
            <a:ext cx="252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28" name="Google Shape;4228;p43"/>
          <p:cNvSpPr txBox="1"/>
          <p:nvPr/>
        </p:nvSpPr>
        <p:spPr>
          <a:xfrm>
            <a:off x="4445550" y="1724750"/>
            <a:ext cx="252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29" name="Google Shape;4229;p43"/>
          <p:cNvSpPr txBox="1"/>
          <p:nvPr/>
        </p:nvSpPr>
        <p:spPr>
          <a:xfrm>
            <a:off x="6724650" y="2884950"/>
            <a:ext cx="252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30" name="Google Shape;4230;p43"/>
          <p:cNvSpPr txBox="1"/>
          <p:nvPr/>
        </p:nvSpPr>
        <p:spPr>
          <a:xfrm>
            <a:off x="4445550" y="4029950"/>
            <a:ext cx="252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4" name="Shape 4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5" name="Google Shape;4235;p44"/>
          <p:cNvSpPr txBox="1"/>
          <p:nvPr>
            <p:ph type="title"/>
          </p:nvPr>
        </p:nvSpPr>
        <p:spPr>
          <a:xfrm>
            <a:off x="10375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- THE SECRET FINDER</a:t>
            </a:r>
            <a:endParaRPr/>
          </a:p>
        </p:txBody>
      </p:sp>
      <p:pic>
        <p:nvPicPr>
          <p:cNvPr id="4236" name="Google Shape;42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00" y="1120025"/>
            <a:ext cx="8457050" cy="15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7" name="Google Shape;4237;p44"/>
          <p:cNvSpPr txBox="1"/>
          <p:nvPr/>
        </p:nvSpPr>
        <p:spPr>
          <a:xfrm>
            <a:off x="566750" y="3319325"/>
            <a:ext cx="83706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The above article is from a wikipedia article which tells about size and velocity of an asteroid is more likely to cause immense damage / be very hazardous.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Google Shape;4242;p45"/>
          <p:cNvSpPr txBox="1"/>
          <p:nvPr>
            <p:ph type="title"/>
          </p:nvPr>
        </p:nvSpPr>
        <p:spPr>
          <a:xfrm>
            <a:off x="10375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- THE SECRET FINDER</a:t>
            </a:r>
            <a:endParaRPr/>
          </a:p>
        </p:txBody>
      </p:sp>
      <p:pic>
        <p:nvPicPr>
          <p:cNvPr id="4243" name="Google Shape;42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00" y="1208950"/>
            <a:ext cx="4308224" cy="32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4" name="Google Shape;424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750" y="1208950"/>
            <a:ext cx="4111874" cy="321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8" name="Shape 4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" name="Google Shape;4249;p46"/>
          <p:cNvSpPr txBox="1"/>
          <p:nvPr>
            <p:ph type="title"/>
          </p:nvPr>
        </p:nvSpPr>
        <p:spPr>
          <a:xfrm>
            <a:off x="2661150" y="434025"/>
            <a:ext cx="382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TESTING </a:t>
            </a:r>
            <a:endParaRPr/>
          </a:p>
        </p:txBody>
      </p:sp>
      <p:sp>
        <p:nvSpPr>
          <p:cNvPr id="4250" name="Google Shape;4250;p46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Hypothesis: There’s no significance of diameter and velocity on hazardous.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Alternate Hypothesis: There is </a:t>
            </a:r>
            <a:r>
              <a:rPr lang="en"/>
              <a:t>significance of diameter and velocity on hazardous.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With a P-value less than 0.05, we can reject the null hypothesis, indicating compelling evidence that both diameter and velocity may serve as significant features for identifying hazardous asteroids.</a:t>
            </a:r>
            <a:endParaRPr/>
          </a:p>
        </p:txBody>
      </p:sp>
      <p:pic>
        <p:nvPicPr>
          <p:cNvPr id="4251" name="Google Shape;425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150" y="1989772"/>
            <a:ext cx="4901699" cy="19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5" name="Shape 4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Google Shape;4256;p47"/>
          <p:cNvSpPr txBox="1"/>
          <p:nvPr>
            <p:ph type="title"/>
          </p:nvPr>
        </p:nvSpPr>
        <p:spPr>
          <a:xfrm>
            <a:off x="2478475" y="497375"/>
            <a:ext cx="7704000" cy="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Modeling</a:t>
            </a:r>
            <a:endParaRPr sz="4000"/>
          </a:p>
        </p:txBody>
      </p:sp>
      <p:sp>
        <p:nvSpPr>
          <p:cNvPr id="4257" name="Google Shape;4257;p47"/>
          <p:cNvSpPr txBox="1"/>
          <p:nvPr>
            <p:ph idx="1" type="body"/>
          </p:nvPr>
        </p:nvSpPr>
        <p:spPr>
          <a:xfrm>
            <a:off x="1525950" y="1783600"/>
            <a:ext cx="7704000" cy="27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helsea Market"/>
              <a:buChar char="●"/>
            </a:pPr>
            <a:r>
              <a:rPr lang="en" sz="2100">
                <a:latin typeface="Chelsea Market"/>
                <a:ea typeface="Chelsea Market"/>
                <a:cs typeface="Chelsea Market"/>
                <a:sym typeface="Chelsea Market"/>
              </a:rPr>
              <a:t>Logistic </a:t>
            </a:r>
            <a:r>
              <a:rPr lang="en" sz="2100">
                <a:latin typeface="Chelsea Market"/>
                <a:ea typeface="Chelsea Market"/>
                <a:cs typeface="Chelsea Market"/>
                <a:sym typeface="Chelsea Market"/>
              </a:rPr>
              <a:t>Regression</a:t>
            </a:r>
            <a:br>
              <a:rPr lang="en" sz="2100">
                <a:latin typeface="Chelsea Market"/>
                <a:ea typeface="Chelsea Market"/>
                <a:cs typeface="Chelsea Market"/>
                <a:sym typeface="Chelsea Market"/>
              </a:rPr>
            </a:br>
            <a:endParaRPr sz="21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helsea Market"/>
              <a:buChar char="●"/>
            </a:pPr>
            <a:r>
              <a:rPr lang="en" sz="2100">
                <a:latin typeface="Chelsea Market"/>
                <a:ea typeface="Chelsea Market"/>
                <a:cs typeface="Chelsea Market"/>
                <a:sym typeface="Chelsea Market"/>
              </a:rPr>
              <a:t>Random forest</a:t>
            </a:r>
            <a:endParaRPr sz="2100"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4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Google Shape;4095;p30"/>
          <p:cNvSpPr txBox="1"/>
          <p:nvPr>
            <p:ph type="title"/>
          </p:nvPr>
        </p:nvSpPr>
        <p:spPr>
          <a:xfrm>
            <a:off x="1368450" y="0"/>
            <a:ext cx="6367800" cy="12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Motivation For Opting For This Domain: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096" name="Google Shape;4096;p30"/>
          <p:cNvSpPr/>
          <p:nvPr/>
        </p:nvSpPr>
        <p:spPr>
          <a:xfrm>
            <a:off x="2648262" y="4698450"/>
            <a:ext cx="3808168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7" name="Google Shape;4097;p30"/>
          <p:cNvGrpSpPr/>
          <p:nvPr/>
        </p:nvGrpSpPr>
        <p:grpSpPr>
          <a:xfrm flipH="1">
            <a:off x="8252020" y="2850501"/>
            <a:ext cx="324198" cy="310726"/>
            <a:chOff x="4181475" y="2388800"/>
            <a:chExt cx="176800" cy="169463"/>
          </a:xfrm>
        </p:grpSpPr>
        <p:sp>
          <p:nvSpPr>
            <p:cNvPr id="4098" name="Google Shape;4098;p30"/>
            <p:cNvSpPr/>
            <p:nvPr/>
          </p:nvSpPr>
          <p:spPr>
            <a:xfrm>
              <a:off x="4316425" y="24893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30"/>
            <p:cNvSpPr/>
            <p:nvPr/>
          </p:nvSpPr>
          <p:spPr>
            <a:xfrm>
              <a:off x="4181475" y="23888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00" name="Google Shape;41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1171275"/>
            <a:ext cx="4765850" cy="324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1" name="Google Shape;4101;p30"/>
          <p:cNvSpPr txBox="1"/>
          <p:nvPr/>
        </p:nvSpPr>
        <p:spPr>
          <a:xfrm>
            <a:off x="5690675" y="2023800"/>
            <a:ext cx="33378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There is a prevailing discussion causing concern, indicating the release of an article regarding the impact of an asteroid on Earth.</a:t>
            </a:r>
            <a:endParaRPr sz="20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p48"/>
          <p:cNvSpPr txBox="1"/>
          <p:nvPr>
            <p:ph type="title"/>
          </p:nvPr>
        </p:nvSpPr>
        <p:spPr>
          <a:xfrm>
            <a:off x="2477700" y="512250"/>
            <a:ext cx="41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4263" name="Google Shape;42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875" y="1192725"/>
            <a:ext cx="3640450" cy="29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4" name="Google Shape;426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950" y="1163175"/>
            <a:ext cx="4926950" cy="29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8" name="Shape 4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9" name="Google Shape;4269;p49"/>
          <p:cNvSpPr txBox="1"/>
          <p:nvPr>
            <p:ph type="title"/>
          </p:nvPr>
        </p:nvSpPr>
        <p:spPr>
          <a:xfrm>
            <a:off x="2353050" y="400100"/>
            <a:ext cx="443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HYPERPARAMETER TUNING</a:t>
            </a:r>
            <a:endParaRPr sz="2500"/>
          </a:p>
        </p:txBody>
      </p:sp>
      <p:sp>
        <p:nvSpPr>
          <p:cNvPr id="4270" name="Google Shape;4270;p49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helsea Market"/>
              <a:buChar char="●"/>
            </a:pPr>
            <a:r>
              <a:rPr lang="en" sz="1700">
                <a:latin typeface="Chelsea Market"/>
                <a:ea typeface="Chelsea Market"/>
                <a:cs typeface="Chelsea Market"/>
                <a:sym typeface="Chelsea Market"/>
              </a:rPr>
              <a:t>Parameter Grid: </a:t>
            </a:r>
            <a:endParaRPr sz="17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helsea Market"/>
              <a:buChar char="○"/>
            </a:pPr>
            <a:r>
              <a:rPr lang="en" sz="1700">
                <a:latin typeface="Chelsea Market"/>
                <a:ea typeface="Chelsea Market"/>
                <a:cs typeface="Chelsea Market"/>
                <a:sym typeface="Chelsea Market"/>
              </a:rPr>
              <a:t>C: This parameter represents the inverse of regularization strength. Smaller values specify stronger regularization. The grid includes values like 0.001, 0.01, 0.1, 1, 10, and 100.</a:t>
            </a:r>
            <a:endParaRPr sz="17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helsea Market"/>
              <a:buChar char="○"/>
            </a:pPr>
            <a:r>
              <a:rPr lang="en" sz="1700">
                <a:latin typeface="Chelsea Market"/>
                <a:ea typeface="Chelsea Market"/>
                <a:cs typeface="Chelsea Market"/>
                <a:sym typeface="Chelsea Market"/>
              </a:rPr>
              <a:t>penalty: This parameter determines the type of regularization term to be applied, either L1 (Lasso) or L2 (Ridge).</a:t>
            </a:r>
            <a:endParaRPr sz="17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helsea Market"/>
              <a:buChar char="○"/>
            </a:pPr>
            <a:r>
              <a:rPr lang="en" sz="1700">
                <a:latin typeface="Chelsea Market"/>
                <a:ea typeface="Chelsea Market"/>
                <a:cs typeface="Chelsea Market"/>
                <a:sym typeface="Chelsea Market"/>
              </a:rPr>
              <a:t>solver: The solver is an algorithm used for optimization. In this case, 'liblinear' and 'saga' are two solvers available for logistic regression.</a:t>
            </a:r>
            <a:endParaRPr sz="17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helsea Market"/>
              <a:buChar char="●"/>
            </a:pPr>
            <a:r>
              <a:t/>
            </a:r>
            <a:endParaRPr sz="17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helsea Market"/>
              <a:buChar char="●"/>
            </a:pPr>
            <a:r>
              <a:rPr lang="en" sz="1700">
                <a:latin typeface="Chelsea Market"/>
                <a:ea typeface="Chelsea Market"/>
                <a:cs typeface="Chelsea Market"/>
                <a:sym typeface="Chelsea Market"/>
              </a:rPr>
              <a:t>GridSearchCV to get the best parameters for the model</a:t>
            </a:r>
            <a:endParaRPr sz="1700"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4" name="Shape 4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5" name="Google Shape;4275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LOGISTIC REGRESSION</a:t>
            </a:r>
            <a:r>
              <a:rPr lang="en" sz="2300"/>
              <a:t>: </a:t>
            </a:r>
            <a:r>
              <a:rPr lang="en" sz="2000"/>
              <a:t>After Hyperparameter Tuning</a:t>
            </a:r>
            <a:endParaRPr sz="2000"/>
          </a:p>
        </p:txBody>
      </p:sp>
      <p:pic>
        <p:nvPicPr>
          <p:cNvPr id="4276" name="Google Shape;42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5615425" cy="28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7" name="Google Shape;427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075" y="1170125"/>
            <a:ext cx="3426875" cy="257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1" name="Shape 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2" name="Google Shape;4282;p51"/>
          <p:cNvSpPr txBox="1"/>
          <p:nvPr>
            <p:ph type="title"/>
          </p:nvPr>
        </p:nvSpPr>
        <p:spPr>
          <a:xfrm>
            <a:off x="487600" y="204475"/>
            <a:ext cx="8407200" cy="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Logistic Regression (Without SMOTE)</a:t>
            </a:r>
            <a:endParaRPr sz="3200"/>
          </a:p>
        </p:txBody>
      </p:sp>
      <p:pic>
        <p:nvPicPr>
          <p:cNvPr id="4283" name="Google Shape;42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825" y="985675"/>
            <a:ext cx="4738000" cy="35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4" name="Google Shape;4284;p51"/>
          <p:cNvSpPr txBox="1"/>
          <p:nvPr/>
        </p:nvSpPr>
        <p:spPr>
          <a:xfrm>
            <a:off x="5768925" y="1302950"/>
            <a:ext cx="3126000" cy="28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Prediction:  </a:t>
            </a:r>
            <a:endParaRPr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Hazardous/ Non-Hazardous</a:t>
            </a:r>
            <a:endParaRPr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1 : Hazardous</a:t>
            </a:r>
            <a:endParaRPr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0: Non-Hazardous</a:t>
            </a:r>
            <a:endParaRPr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Example: </a:t>
            </a:r>
            <a:endParaRPr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True Positive- Predicted hazardous and is truly hazardous</a:t>
            </a:r>
            <a:endParaRPr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8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52"/>
          <p:cNvSpPr txBox="1"/>
          <p:nvPr>
            <p:ph type="title"/>
          </p:nvPr>
        </p:nvSpPr>
        <p:spPr>
          <a:xfrm>
            <a:off x="895850" y="434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With SMOTE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4290" name="Google Shape;42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01" y="1099025"/>
            <a:ext cx="4709976" cy="32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1" name="Google Shape;429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975" y="1108900"/>
            <a:ext cx="4054049" cy="32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5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6" name="Google Shape;4296;p53"/>
          <p:cNvSpPr txBox="1"/>
          <p:nvPr>
            <p:ph type="title"/>
          </p:nvPr>
        </p:nvSpPr>
        <p:spPr>
          <a:xfrm>
            <a:off x="895850" y="434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With SMOTE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4297" name="Google Shape;42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925" y="1006750"/>
            <a:ext cx="4506175" cy="3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" name="Google Shape;4302;p54"/>
          <p:cNvSpPr txBox="1"/>
          <p:nvPr>
            <p:ph type="title"/>
          </p:nvPr>
        </p:nvSpPr>
        <p:spPr>
          <a:xfrm>
            <a:off x="720000" y="0"/>
            <a:ext cx="77040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Random Forest</a:t>
            </a:r>
            <a:endParaRPr sz="3200"/>
          </a:p>
        </p:txBody>
      </p:sp>
      <p:sp>
        <p:nvSpPr>
          <p:cNvPr id="4303" name="Google Shape;4303;p54"/>
          <p:cNvSpPr txBox="1"/>
          <p:nvPr>
            <p:ph idx="1" type="body"/>
          </p:nvPr>
        </p:nvSpPr>
        <p:spPr>
          <a:xfrm>
            <a:off x="720000" y="629175"/>
            <a:ext cx="7704000" cy="41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helsea Market"/>
                <a:ea typeface="Chelsea Market"/>
                <a:cs typeface="Chelsea Market"/>
                <a:sym typeface="Chelsea Market"/>
              </a:rPr>
              <a:t>Why we choose Random Forest:</a:t>
            </a:r>
            <a:endParaRPr b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Chelsea Market"/>
              <a:buChar char="●"/>
            </a:pPr>
            <a:r>
              <a:rPr b="1" lang="en" sz="1600">
                <a:latin typeface="Chelsea Market"/>
                <a:ea typeface="Chelsea Market"/>
                <a:cs typeface="Chelsea Market"/>
                <a:sym typeface="Chelsea Market"/>
              </a:rPr>
              <a:t>Handling Complexity: Random Forests address complex relationships with multiple decision trees.</a:t>
            </a:r>
            <a:endParaRPr b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helsea Market"/>
              <a:buChar char="●"/>
            </a:pPr>
            <a:r>
              <a:rPr b="1" lang="en" sz="1600">
                <a:latin typeface="Chelsea Market"/>
                <a:ea typeface="Chelsea Market"/>
                <a:cs typeface="Chelsea Market"/>
                <a:sym typeface="Chelsea Market"/>
              </a:rPr>
              <a:t>Overfitting Resistance: They mitigate overfitting by using randomness and aggregating multiple tree predictions.</a:t>
            </a:r>
            <a:endParaRPr b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helsea Market"/>
              <a:buChar char="●"/>
            </a:pPr>
            <a:r>
              <a:rPr b="1" lang="en" sz="1600">
                <a:latin typeface="Chelsea Market"/>
                <a:ea typeface="Chelsea Market"/>
                <a:cs typeface="Chelsea Market"/>
                <a:sym typeface="Chelsea Market"/>
              </a:rPr>
              <a:t>Feature Importance: These models highlight key predictive features, aiding in data analysis.</a:t>
            </a:r>
            <a:endParaRPr b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helsea Market"/>
              <a:buChar char="●"/>
            </a:pPr>
            <a:r>
              <a:rPr b="1" lang="en" sz="1600">
                <a:latin typeface="Chelsea Market"/>
                <a:ea typeface="Chelsea Market"/>
                <a:cs typeface="Chelsea Market"/>
                <a:sym typeface="Chelsea Market"/>
              </a:rPr>
              <a:t>Flexibility: Suitable for various classification and regression problems across diverse datasets.</a:t>
            </a:r>
            <a:endParaRPr b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7" name="Shape 4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p55"/>
          <p:cNvSpPr txBox="1"/>
          <p:nvPr>
            <p:ph type="title"/>
          </p:nvPr>
        </p:nvSpPr>
        <p:spPr>
          <a:xfrm>
            <a:off x="720000" y="173025"/>
            <a:ext cx="77040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Random Forest (Without SMOTE)</a:t>
            </a:r>
            <a:endParaRPr sz="3200"/>
          </a:p>
        </p:txBody>
      </p:sp>
      <p:pic>
        <p:nvPicPr>
          <p:cNvPr id="4309" name="Google Shape;43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25" y="923875"/>
            <a:ext cx="4828873" cy="3179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0" name="Google Shape;431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4125" y="1201875"/>
            <a:ext cx="3707474" cy="27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1" name="Google Shape;431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25" y="4264875"/>
            <a:ext cx="8184252" cy="4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5" name="Shape 4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6" name="Google Shape;4316;p56"/>
          <p:cNvSpPr txBox="1"/>
          <p:nvPr>
            <p:ph type="title"/>
          </p:nvPr>
        </p:nvSpPr>
        <p:spPr>
          <a:xfrm>
            <a:off x="2654325" y="188750"/>
            <a:ext cx="4467600" cy="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Feature Importance</a:t>
            </a:r>
            <a:endParaRPr sz="3200"/>
          </a:p>
        </p:txBody>
      </p:sp>
      <p:pic>
        <p:nvPicPr>
          <p:cNvPr id="4317" name="Google Shape;431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12" y="941450"/>
            <a:ext cx="6146776" cy="3437974"/>
          </a:xfrm>
          <a:prstGeom prst="rect">
            <a:avLst/>
          </a:prstGeom>
          <a:noFill/>
          <a:ln>
            <a:noFill/>
          </a:ln>
        </p:spPr>
      </p:pic>
      <p:sp>
        <p:nvSpPr>
          <p:cNvPr id="4318" name="Google Shape;4318;p56"/>
          <p:cNvSpPr txBox="1"/>
          <p:nvPr/>
        </p:nvSpPr>
        <p:spPr>
          <a:xfrm>
            <a:off x="6677425" y="972350"/>
            <a:ext cx="2341500" cy="3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Top 3 Features: </a:t>
            </a:r>
            <a:endParaRPr b="1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elsea Market"/>
              <a:buAutoNum type="arabicPeriod"/>
            </a:pPr>
            <a:r>
              <a:rPr lang="en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Minimum Orbit Intersection</a:t>
            </a:r>
            <a:endParaRPr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elsea Market"/>
              <a:buAutoNum type="arabicPeriod"/>
            </a:pPr>
            <a:r>
              <a:rPr lang="en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Absolute Magnitude</a:t>
            </a:r>
            <a:endParaRPr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Chelsea Market"/>
              <a:buAutoNum type="arabicPeriod"/>
            </a:pPr>
            <a:r>
              <a:rPr lang="en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Est Diameter in KM</a:t>
            </a:r>
            <a:endParaRPr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2" name="Shape 4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3" name="Google Shape;4323;p57"/>
          <p:cNvSpPr/>
          <p:nvPr/>
        </p:nvSpPr>
        <p:spPr>
          <a:xfrm>
            <a:off x="2091200" y="975450"/>
            <a:ext cx="4276454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4" name="Google Shape;4324;p57"/>
          <p:cNvGrpSpPr/>
          <p:nvPr/>
        </p:nvGrpSpPr>
        <p:grpSpPr>
          <a:xfrm>
            <a:off x="7840945" y="840030"/>
            <a:ext cx="324198" cy="310726"/>
            <a:chOff x="4181475" y="2388800"/>
            <a:chExt cx="176800" cy="169463"/>
          </a:xfrm>
        </p:grpSpPr>
        <p:sp>
          <p:nvSpPr>
            <p:cNvPr id="4325" name="Google Shape;4325;p57"/>
            <p:cNvSpPr/>
            <p:nvPr/>
          </p:nvSpPr>
          <p:spPr>
            <a:xfrm>
              <a:off x="4316425" y="24893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57"/>
            <p:cNvSpPr/>
            <p:nvPr/>
          </p:nvSpPr>
          <p:spPr>
            <a:xfrm>
              <a:off x="4181475" y="23888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7" name="Google Shape;4327;p57"/>
          <p:cNvSpPr txBox="1"/>
          <p:nvPr>
            <p:ph idx="1" type="subTitle"/>
          </p:nvPr>
        </p:nvSpPr>
        <p:spPr>
          <a:xfrm>
            <a:off x="1303050" y="1601542"/>
            <a:ext cx="6537900" cy="19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helsea Market"/>
                <a:ea typeface="Chelsea Market"/>
                <a:cs typeface="Chelsea Market"/>
                <a:sym typeface="Chelsea Market"/>
              </a:rPr>
              <a:t>Given the high accuracy observed in both models, the </a:t>
            </a:r>
            <a:endParaRPr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helsea Market"/>
                <a:ea typeface="Chelsea Market"/>
                <a:cs typeface="Chelsea Market"/>
                <a:sym typeface="Chelsea Market"/>
              </a:rPr>
              <a:t>preference would lean towards logistic regression.</a:t>
            </a:r>
            <a:endParaRPr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pic>
        <p:nvPicPr>
          <p:cNvPr id="4328" name="Google Shape;4328;p57"/>
          <p:cNvPicPr preferRelativeResize="0"/>
          <p:nvPr/>
        </p:nvPicPr>
        <p:blipFill rotWithShape="1">
          <a:blip r:embed="rId3">
            <a:alphaModFix/>
          </a:blip>
          <a:srcRect b="16653" l="22763" r="22763" t="16653"/>
          <a:stretch/>
        </p:blipFill>
        <p:spPr>
          <a:xfrm>
            <a:off x="8063700" y="308350"/>
            <a:ext cx="527350" cy="61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9" name="Google Shape;4329;p57"/>
          <p:cNvPicPr preferRelativeResize="0"/>
          <p:nvPr/>
        </p:nvPicPr>
        <p:blipFill rotWithShape="1">
          <a:blip r:embed="rId3">
            <a:alphaModFix/>
          </a:blip>
          <a:srcRect b="16653" l="22763" r="22763" t="16653"/>
          <a:stretch/>
        </p:blipFill>
        <p:spPr>
          <a:xfrm>
            <a:off x="533128" y="3950875"/>
            <a:ext cx="711924" cy="826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0" name="Google Shape;4330;p57"/>
          <p:cNvGrpSpPr/>
          <p:nvPr/>
        </p:nvGrpSpPr>
        <p:grpSpPr>
          <a:xfrm>
            <a:off x="1269495" y="3701605"/>
            <a:ext cx="324198" cy="310726"/>
            <a:chOff x="4181475" y="2388800"/>
            <a:chExt cx="176800" cy="169463"/>
          </a:xfrm>
        </p:grpSpPr>
        <p:sp>
          <p:nvSpPr>
            <p:cNvPr id="4331" name="Google Shape;4331;p57"/>
            <p:cNvSpPr/>
            <p:nvPr/>
          </p:nvSpPr>
          <p:spPr>
            <a:xfrm>
              <a:off x="4316425" y="24893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57"/>
            <p:cNvSpPr/>
            <p:nvPr/>
          </p:nvSpPr>
          <p:spPr>
            <a:xfrm>
              <a:off x="4181475" y="23888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3" name="Google Shape;4333;p57"/>
          <p:cNvSpPr txBox="1"/>
          <p:nvPr/>
        </p:nvSpPr>
        <p:spPr>
          <a:xfrm>
            <a:off x="2762000" y="308350"/>
            <a:ext cx="3111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CONCLUSION</a:t>
            </a:r>
            <a:endParaRPr sz="3200">
              <a:solidFill>
                <a:schemeClr val="accent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5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</a:t>
            </a:r>
            <a:r>
              <a:rPr lang="en"/>
              <a:t> OF CONTENTS</a:t>
            </a:r>
            <a:endParaRPr/>
          </a:p>
        </p:txBody>
      </p:sp>
      <p:sp>
        <p:nvSpPr>
          <p:cNvPr id="4107" name="Google Shape;4107;p31"/>
          <p:cNvSpPr/>
          <p:nvPr/>
        </p:nvSpPr>
        <p:spPr>
          <a:xfrm>
            <a:off x="764350" y="972750"/>
            <a:ext cx="3657654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8" name="Google Shape;4108;p31"/>
          <p:cNvPicPr preferRelativeResize="0"/>
          <p:nvPr/>
        </p:nvPicPr>
        <p:blipFill rotWithShape="1">
          <a:blip r:embed="rId3">
            <a:alphaModFix/>
          </a:blip>
          <a:srcRect b="26673" l="25187" r="25192" t="26669"/>
          <a:stretch/>
        </p:blipFill>
        <p:spPr>
          <a:xfrm>
            <a:off x="7426800" y="484175"/>
            <a:ext cx="1139000" cy="10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9" name="Google Shape;4109;p31"/>
          <p:cNvSpPr txBox="1"/>
          <p:nvPr>
            <p:ph idx="1" type="subTitle"/>
          </p:nvPr>
        </p:nvSpPr>
        <p:spPr>
          <a:xfrm>
            <a:off x="2027850" y="2112450"/>
            <a:ext cx="2434800" cy="399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&amp; </a:t>
            </a:r>
            <a:r>
              <a:rPr lang="en"/>
              <a:t>ANALYSIS</a:t>
            </a:r>
            <a:endParaRPr/>
          </a:p>
        </p:txBody>
      </p:sp>
      <p:sp>
        <p:nvSpPr>
          <p:cNvPr id="4110" name="Google Shape;4110;p31"/>
          <p:cNvSpPr txBox="1"/>
          <p:nvPr>
            <p:ph idx="3" type="subTitle"/>
          </p:nvPr>
        </p:nvSpPr>
        <p:spPr>
          <a:xfrm>
            <a:off x="6207300" y="2026050"/>
            <a:ext cx="2582100" cy="572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 METHODS </a:t>
            </a:r>
            <a:endParaRPr/>
          </a:p>
        </p:txBody>
      </p:sp>
      <p:sp>
        <p:nvSpPr>
          <p:cNvPr id="4111" name="Google Shape;4111;p31"/>
          <p:cNvSpPr txBox="1"/>
          <p:nvPr>
            <p:ph idx="5" type="subTitle"/>
          </p:nvPr>
        </p:nvSpPr>
        <p:spPr>
          <a:xfrm>
            <a:off x="2035650" y="3430325"/>
            <a:ext cx="2779800" cy="768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ON DIFFERENT SAMPLING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4112" name="Google Shape;4112;p31"/>
          <p:cNvSpPr txBox="1"/>
          <p:nvPr>
            <p:ph idx="7" type="subTitle"/>
          </p:nvPr>
        </p:nvSpPr>
        <p:spPr>
          <a:xfrm>
            <a:off x="6207300" y="3335225"/>
            <a:ext cx="2434800" cy="399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</a:t>
            </a:r>
            <a:endParaRPr/>
          </a:p>
        </p:txBody>
      </p:sp>
      <p:sp>
        <p:nvSpPr>
          <p:cNvPr id="4113" name="Google Shape;4113;p31"/>
          <p:cNvSpPr txBox="1"/>
          <p:nvPr>
            <p:ph idx="9" type="title"/>
          </p:nvPr>
        </p:nvSpPr>
        <p:spPr>
          <a:xfrm>
            <a:off x="720000" y="1852800"/>
            <a:ext cx="1231800" cy="919200"/>
          </a:xfrm>
          <a:prstGeom prst="rect">
            <a:avLst/>
          </a:prstGeom>
        </p:spPr>
        <p:txBody>
          <a:bodyPr anchorCtr="0" anchor="ctr" bIns="91425" lIns="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14" name="Google Shape;4114;p31"/>
          <p:cNvSpPr txBox="1"/>
          <p:nvPr>
            <p:ph idx="13" type="title"/>
          </p:nvPr>
        </p:nvSpPr>
        <p:spPr>
          <a:xfrm>
            <a:off x="720000" y="3211400"/>
            <a:ext cx="1231800" cy="919200"/>
          </a:xfrm>
          <a:prstGeom prst="rect">
            <a:avLst/>
          </a:prstGeom>
        </p:spPr>
        <p:txBody>
          <a:bodyPr anchorCtr="0" anchor="ctr" bIns="91425" lIns="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15" name="Google Shape;4115;p31"/>
          <p:cNvSpPr txBox="1"/>
          <p:nvPr>
            <p:ph idx="14" type="title"/>
          </p:nvPr>
        </p:nvSpPr>
        <p:spPr>
          <a:xfrm>
            <a:off x="4899300" y="1852800"/>
            <a:ext cx="1231800" cy="919200"/>
          </a:xfrm>
          <a:prstGeom prst="rect">
            <a:avLst/>
          </a:prstGeom>
        </p:spPr>
        <p:txBody>
          <a:bodyPr anchorCtr="0" anchor="ctr" bIns="91425" lIns="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16" name="Google Shape;4116;p31"/>
          <p:cNvSpPr txBox="1"/>
          <p:nvPr>
            <p:ph idx="15" type="title"/>
          </p:nvPr>
        </p:nvSpPr>
        <p:spPr>
          <a:xfrm>
            <a:off x="4899300" y="3135200"/>
            <a:ext cx="1231800" cy="919200"/>
          </a:xfrm>
          <a:prstGeom prst="rect">
            <a:avLst/>
          </a:prstGeom>
        </p:spPr>
        <p:txBody>
          <a:bodyPr anchorCtr="0" anchor="ctr" bIns="91425" lIns="0" spcFirstLastPara="1" rIns="9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4117" name="Google Shape;4117;p31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118" name="Google Shape;4118;p31"/>
            <p:cNvSpPr/>
            <p:nvPr/>
          </p:nvSpPr>
          <p:spPr>
            <a:xfrm flipH="1">
              <a:off x="676275" y="6605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31"/>
            <p:cNvSpPr/>
            <p:nvPr/>
          </p:nvSpPr>
          <p:spPr>
            <a:xfrm flipH="1">
              <a:off x="738750" y="5600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7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8" name="Google Shape;4338;p58"/>
          <p:cNvSpPr txBox="1"/>
          <p:nvPr/>
        </p:nvSpPr>
        <p:spPr>
          <a:xfrm>
            <a:off x="597725" y="408975"/>
            <a:ext cx="4404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THANKS</a:t>
            </a:r>
            <a:r>
              <a:rPr lang="en" sz="40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!</a:t>
            </a:r>
            <a:endParaRPr sz="29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pic>
        <p:nvPicPr>
          <p:cNvPr id="4339" name="Google Shape;4339;p58"/>
          <p:cNvPicPr preferRelativeResize="0"/>
          <p:nvPr/>
        </p:nvPicPr>
        <p:blipFill rotWithShape="1">
          <a:blip r:embed="rId3">
            <a:alphaModFix/>
          </a:blip>
          <a:srcRect b="15493" l="18397" r="18403" t="15493"/>
          <a:stretch/>
        </p:blipFill>
        <p:spPr>
          <a:xfrm>
            <a:off x="5077816" y="1857500"/>
            <a:ext cx="1866567" cy="19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0" name="Google Shape;4340;p58"/>
          <p:cNvPicPr preferRelativeResize="0"/>
          <p:nvPr/>
        </p:nvPicPr>
        <p:blipFill rotWithShape="1">
          <a:blip r:embed="rId4">
            <a:alphaModFix/>
          </a:blip>
          <a:srcRect b="16653" l="22763" r="22763" t="16653"/>
          <a:stretch/>
        </p:blipFill>
        <p:spPr>
          <a:xfrm>
            <a:off x="7105712" y="138025"/>
            <a:ext cx="1866574" cy="2168051"/>
          </a:xfrm>
          <a:prstGeom prst="rect">
            <a:avLst/>
          </a:prstGeom>
          <a:noFill/>
          <a:ln>
            <a:noFill/>
          </a:ln>
        </p:spPr>
      </p:pic>
      <p:sp>
        <p:nvSpPr>
          <p:cNvPr id="4341" name="Google Shape;4341;p58"/>
          <p:cNvSpPr/>
          <p:nvPr/>
        </p:nvSpPr>
        <p:spPr>
          <a:xfrm flipH="1" rot="10800000">
            <a:off x="749025" y="1206332"/>
            <a:ext cx="3426696" cy="31449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2" name="Google Shape;4342;p58"/>
          <p:cNvSpPr txBox="1"/>
          <p:nvPr/>
        </p:nvSpPr>
        <p:spPr>
          <a:xfrm>
            <a:off x="503350" y="2327950"/>
            <a:ext cx="86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43" name="Google Shape;4343;p58"/>
          <p:cNvSpPr txBox="1"/>
          <p:nvPr/>
        </p:nvSpPr>
        <p:spPr>
          <a:xfrm>
            <a:off x="849375" y="1651575"/>
            <a:ext cx="3948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Do you have questions?</a:t>
            </a:r>
            <a:endParaRPr sz="16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Chelsea Market"/>
                <a:ea typeface="Chelsea Market"/>
                <a:cs typeface="Chelsea Market"/>
                <a:sym typeface="Chelsea Market"/>
                <a:hlinkClick r:id="rId5"/>
              </a:rPr>
              <a:t>vishal.bakshi@gwu.edu</a:t>
            </a:r>
            <a:endParaRPr sz="16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Chelsea Market"/>
                <a:ea typeface="Chelsea Market"/>
                <a:cs typeface="Chelsea Market"/>
                <a:sym typeface="Chelsea Market"/>
                <a:hlinkClick r:id="rId6"/>
              </a:rPr>
              <a:t>pratiksha.dange@gwu.edu</a:t>
            </a:r>
            <a:endParaRPr sz="16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Chelsea Market"/>
                <a:ea typeface="Chelsea Market"/>
                <a:cs typeface="Chelsea Market"/>
                <a:sym typeface="Chelsea Market"/>
                <a:hlinkClick r:id="rId7"/>
              </a:rPr>
              <a:t>sudhanshu.dotel@gwu.edu</a:t>
            </a:r>
            <a:endParaRPr sz="16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qibin.huang@gwmail.gwu.edu</a:t>
            </a:r>
            <a:endParaRPr sz="16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3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4" name="Google Shape;4124;p32"/>
          <p:cNvPicPr preferRelativeResize="0"/>
          <p:nvPr/>
        </p:nvPicPr>
        <p:blipFill rotWithShape="1">
          <a:blip r:embed="rId3">
            <a:alphaModFix/>
          </a:blip>
          <a:srcRect b="17217" l="18127" r="18133" t="17217"/>
          <a:stretch/>
        </p:blipFill>
        <p:spPr>
          <a:xfrm flipH="1">
            <a:off x="63800" y="584700"/>
            <a:ext cx="1747401" cy="1706876"/>
          </a:xfrm>
          <a:prstGeom prst="rect">
            <a:avLst/>
          </a:prstGeom>
          <a:noFill/>
          <a:ln>
            <a:noFill/>
          </a:ln>
        </p:spPr>
      </p:pic>
      <p:sp>
        <p:nvSpPr>
          <p:cNvPr id="4125" name="Google Shape;4125;p32"/>
          <p:cNvSpPr txBox="1"/>
          <p:nvPr>
            <p:ph type="title"/>
          </p:nvPr>
        </p:nvSpPr>
        <p:spPr>
          <a:xfrm>
            <a:off x="4382750" y="347775"/>
            <a:ext cx="3092100" cy="8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4126" name="Google Shape;4126;p32"/>
          <p:cNvSpPr txBox="1"/>
          <p:nvPr>
            <p:ph idx="1" type="subTitle"/>
          </p:nvPr>
        </p:nvSpPr>
        <p:spPr>
          <a:xfrm>
            <a:off x="2846600" y="1323175"/>
            <a:ext cx="6164400" cy="29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helsea Market"/>
                <a:ea typeface="Chelsea Market"/>
                <a:cs typeface="Chelsea Market"/>
                <a:sym typeface="Chelsea Market"/>
              </a:rPr>
              <a:t>The objective of this project is to :</a:t>
            </a:r>
            <a:endParaRPr sz="17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elsea Market"/>
              <a:buChar char="●"/>
            </a:pPr>
            <a:r>
              <a:rPr lang="en" sz="1700">
                <a:latin typeface="Chelsea Market"/>
                <a:ea typeface="Chelsea Market"/>
                <a:cs typeface="Chelsea Market"/>
                <a:sym typeface="Chelsea Market"/>
              </a:rPr>
              <a:t>Develop classification models that can accurately identify potentially hazardous Near-Earth Objects (NEOs) based on their physical and orbital characteristics.</a:t>
            </a:r>
            <a:endParaRPr sz="17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helsea Market"/>
              <a:buChar char="●"/>
            </a:pPr>
            <a:r>
              <a:rPr lang="en" sz="1700">
                <a:solidFill>
                  <a:srgbClr val="000000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Compare model performance metrics with and without SMOTE to evaluate its impact on handling class imbalances.</a:t>
            </a:r>
            <a:endParaRPr sz="1700">
              <a:solidFill>
                <a:srgbClr val="000000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127" name="Google Shape;4127;p32"/>
          <p:cNvSpPr/>
          <p:nvPr/>
        </p:nvSpPr>
        <p:spPr>
          <a:xfrm>
            <a:off x="4249672" y="1229725"/>
            <a:ext cx="4045132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8" name="Google Shape;4128;p32"/>
          <p:cNvSpPr/>
          <p:nvPr/>
        </p:nvSpPr>
        <p:spPr>
          <a:xfrm rot="10800000">
            <a:off x="4699388" y="3904988"/>
            <a:ext cx="21900" cy="28650"/>
          </a:xfrm>
          <a:custGeom>
            <a:rect b="b" l="l" r="r" t="t"/>
            <a:pathLst>
              <a:path extrusionOk="0" h="1146" w="876">
                <a:moveTo>
                  <a:pt x="607" y="0"/>
                </a:moveTo>
                <a:cubicBezTo>
                  <a:pt x="593" y="0"/>
                  <a:pt x="580" y="3"/>
                  <a:pt x="569" y="8"/>
                </a:cubicBezTo>
                <a:lnTo>
                  <a:pt x="547" y="8"/>
                </a:lnTo>
                <a:cubicBezTo>
                  <a:pt x="525" y="8"/>
                  <a:pt x="514" y="19"/>
                  <a:pt x="492" y="41"/>
                </a:cubicBezTo>
                <a:cubicBezTo>
                  <a:pt x="481" y="52"/>
                  <a:pt x="470" y="74"/>
                  <a:pt x="459" y="96"/>
                </a:cubicBezTo>
                <a:cubicBezTo>
                  <a:pt x="438" y="129"/>
                  <a:pt x="405" y="161"/>
                  <a:pt x="372" y="194"/>
                </a:cubicBezTo>
                <a:cubicBezTo>
                  <a:pt x="339" y="216"/>
                  <a:pt x="306" y="227"/>
                  <a:pt x="274" y="227"/>
                </a:cubicBezTo>
                <a:cubicBezTo>
                  <a:pt x="241" y="249"/>
                  <a:pt x="208" y="271"/>
                  <a:pt x="186" y="293"/>
                </a:cubicBezTo>
                <a:lnTo>
                  <a:pt x="164" y="325"/>
                </a:lnTo>
                <a:cubicBezTo>
                  <a:pt x="153" y="325"/>
                  <a:pt x="142" y="336"/>
                  <a:pt x="142" y="347"/>
                </a:cubicBezTo>
                <a:cubicBezTo>
                  <a:pt x="131" y="347"/>
                  <a:pt x="131" y="358"/>
                  <a:pt x="120" y="369"/>
                </a:cubicBezTo>
                <a:cubicBezTo>
                  <a:pt x="109" y="380"/>
                  <a:pt x="88" y="413"/>
                  <a:pt x="77" y="424"/>
                </a:cubicBezTo>
                <a:cubicBezTo>
                  <a:pt x="66" y="446"/>
                  <a:pt x="66" y="457"/>
                  <a:pt x="66" y="468"/>
                </a:cubicBezTo>
                <a:cubicBezTo>
                  <a:pt x="33" y="500"/>
                  <a:pt x="11" y="533"/>
                  <a:pt x="0" y="577"/>
                </a:cubicBezTo>
                <a:cubicBezTo>
                  <a:pt x="0" y="586"/>
                  <a:pt x="7" y="602"/>
                  <a:pt x="16" y="602"/>
                </a:cubicBezTo>
                <a:cubicBezTo>
                  <a:pt x="18" y="602"/>
                  <a:pt x="20" y="601"/>
                  <a:pt x="22" y="599"/>
                </a:cubicBezTo>
                <a:cubicBezTo>
                  <a:pt x="33" y="599"/>
                  <a:pt x="22" y="577"/>
                  <a:pt x="33" y="544"/>
                </a:cubicBezTo>
                <a:cubicBezTo>
                  <a:pt x="55" y="511"/>
                  <a:pt x="66" y="489"/>
                  <a:pt x="66" y="479"/>
                </a:cubicBezTo>
                <a:cubicBezTo>
                  <a:pt x="88" y="468"/>
                  <a:pt x="109" y="446"/>
                  <a:pt x="120" y="424"/>
                </a:cubicBezTo>
                <a:cubicBezTo>
                  <a:pt x="142" y="380"/>
                  <a:pt x="164" y="347"/>
                  <a:pt x="197" y="325"/>
                </a:cubicBezTo>
                <a:cubicBezTo>
                  <a:pt x="219" y="293"/>
                  <a:pt x="252" y="260"/>
                  <a:pt x="284" y="249"/>
                </a:cubicBezTo>
                <a:lnTo>
                  <a:pt x="339" y="249"/>
                </a:lnTo>
                <a:cubicBezTo>
                  <a:pt x="361" y="249"/>
                  <a:pt x="383" y="238"/>
                  <a:pt x="394" y="227"/>
                </a:cubicBezTo>
                <a:cubicBezTo>
                  <a:pt x="416" y="216"/>
                  <a:pt x="427" y="205"/>
                  <a:pt x="427" y="194"/>
                </a:cubicBezTo>
                <a:cubicBezTo>
                  <a:pt x="449" y="183"/>
                  <a:pt x="449" y="161"/>
                  <a:pt x="459" y="139"/>
                </a:cubicBezTo>
                <a:cubicBezTo>
                  <a:pt x="481" y="118"/>
                  <a:pt x="503" y="96"/>
                  <a:pt x="514" y="85"/>
                </a:cubicBezTo>
                <a:cubicBezTo>
                  <a:pt x="536" y="63"/>
                  <a:pt x="558" y="52"/>
                  <a:pt x="591" y="52"/>
                </a:cubicBezTo>
                <a:lnTo>
                  <a:pt x="656" y="52"/>
                </a:lnTo>
                <a:cubicBezTo>
                  <a:pt x="678" y="52"/>
                  <a:pt x="700" y="63"/>
                  <a:pt x="722" y="85"/>
                </a:cubicBezTo>
                <a:cubicBezTo>
                  <a:pt x="733" y="96"/>
                  <a:pt x="744" y="107"/>
                  <a:pt x="744" y="118"/>
                </a:cubicBezTo>
                <a:cubicBezTo>
                  <a:pt x="744" y="129"/>
                  <a:pt x="766" y="139"/>
                  <a:pt x="777" y="150"/>
                </a:cubicBezTo>
                <a:cubicBezTo>
                  <a:pt x="777" y="161"/>
                  <a:pt x="788" y="172"/>
                  <a:pt x="788" y="183"/>
                </a:cubicBezTo>
                <a:cubicBezTo>
                  <a:pt x="799" y="194"/>
                  <a:pt x="799" y="194"/>
                  <a:pt x="799" y="205"/>
                </a:cubicBezTo>
                <a:cubicBezTo>
                  <a:pt x="809" y="216"/>
                  <a:pt x="809" y="227"/>
                  <a:pt x="820" y="238"/>
                </a:cubicBezTo>
                <a:cubicBezTo>
                  <a:pt x="820" y="249"/>
                  <a:pt x="820" y="271"/>
                  <a:pt x="831" y="293"/>
                </a:cubicBezTo>
                <a:cubicBezTo>
                  <a:pt x="831" y="304"/>
                  <a:pt x="831" y="325"/>
                  <a:pt x="831" y="336"/>
                </a:cubicBezTo>
                <a:cubicBezTo>
                  <a:pt x="831" y="358"/>
                  <a:pt x="831" y="380"/>
                  <a:pt x="831" y="402"/>
                </a:cubicBezTo>
                <a:cubicBezTo>
                  <a:pt x="831" y="402"/>
                  <a:pt x="831" y="413"/>
                  <a:pt x="831" y="424"/>
                </a:cubicBezTo>
                <a:cubicBezTo>
                  <a:pt x="831" y="435"/>
                  <a:pt x="831" y="446"/>
                  <a:pt x="831" y="457"/>
                </a:cubicBezTo>
                <a:lnTo>
                  <a:pt x="820" y="489"/>
                </a:lnTo>
                <a:cubicBezTo>
                  <a:pt x="809" y="511"/>
                  <a:pt x="799" y="544"/>
                  <a:pt x="788" y="566"/>
                </a:cubicBezTo>
                <a:cubicBezTo>
                  <a:pt x="777" y="599"/>
                  <a:pt x="777" y="610"/>
                  <a:pt x="766" y="632"/>
                </a:cubicBezTo>
                <a:cubicBezTo>
                  <a:pt x="755" y="643"/>
                  <a:pt x="744" y="664"/>
                  <a:pt x="733" y="675"/>
                </a:cubicBezTo>
                <a:cubicBezTo>
                  <a:pt x="733" y="686"/>
                  <a:pt x="722" y="686"/>
                  <a:pt x="722" y="697"/>
                </a:cubicBezTo>
                <a:cubicBezTo>
                  <a:pt x="711" y="708"/>
                  <a:pt x="722" y="719"/>
                  <a:pt x="711" y="730"/>
                </a:cubicBezTo>
                <a:cubicBezTo>
                  <a:pt x="700" y="741"/>
                  <a:pt x="700" y="752"/>
                  <a:pt x="689" y="774"/>
                </a:cubicBezTo>
                <a:lnTo>
                  <a:pt x="678" y="785"/>
                </a:lnTo>
                <a:cubicBezTo>
                  <a:pt x="656" y="818"/>
                  <a:pt x="634" y="850"/>
                  <a:pt x="613" y="883"/>
                </a:cubicBezTo>
                <a:cubicBezTo>
                  <a:pt x="591" y="905"/>
                  <a:pt x="569" y="927"/>
                  <a:pt x="547" y="949"/>
                </a:cubicBezTo>
                <a:cubicBezTo>
                  <a:pt x="547" y="960"/>
                  <a:pt x="547" y="960"/>
                  <a:pt x="536" y="971"/>
                </a:cubicBezTo>
                <a:lnTo>
                  <a:pt x="536" y="982"/>
                </a:lnTo>
                <a:cubicBezTo>
                  <a:pt x="536" y="993"/>
                  <a:pt x="536" y="993"/>
                  <a:pt x="525" y="993"/>
                </a:cubicBezTo>
                <a:lnTo>
                  <a:pt x="492" y="1025"/>
                </a:lnTo>
                <a:cubicBezTo>
                  <a:pt x="481" y="1025"/>
                  <a:pt x="470" y="1036"/>
                  <a:pt x="449" y="1036"/>
                </a:cubicBezTo>
                <a:lnTo>
                  <a:pt x="394" y="1036"/>
                </a:lnTo>
                <a:cubicBezTo>
                  <a:pt x="372" y="1036"/>
                  <a:pt x="361" y="1058"/>
                  <a:pt x="350" y="1069"/>
                </a:cubicBezTo>
                <a:cubicBezTo>
                  <a:pt x="328" y="1080"/>
                  <a:pt x="274" y="1102"/>
                  <a:pt x="252" y="1113"/>
                </a:cubicBezTo>
                <a:cubicBezTo>
                  <a:pt x="242" y="1119"/>
                  <a:pt x="233" y="1122"/>
                  <a:pt x="225" y="1122"/>
                </a:cubicBezTo>
                <a:cubicBezTo>
                  <a:pt x="206" y="1122"/>
                  <a:pt x="191" y="1106"/>
                  <a:pt x="175" y="1091"/>
                </a:cubicBezTo>
                <a:cubicBezTo>
                  <a:pt x="164" y="1058"/>
                  <a:pt x="153" y="1047"/>
                  <a:pt x="142" y="1025"/>
                </a:cubicBezTo>
                <a:cubicBezTo>
                  <a:pt x="131" y="993"/>
                  <a:pt x="142" y="1004"/>
                  <a:pt x="131" y="993"/>
                </a:cubicBezTo>
                <a:cubicBezTo>
                  <a:pt x="131" y="982"/>
                  <a:pt x="131" y="982"/>
                  <a:pt x="131" y="971"/>
                </a:cubicBezTo>
                <a:cubicBezTo>
                  <a:pt x="131" y="960"/>
                  <a:pt x="131" y="949"/>
                  <a:pt x="131" y="949"/>
                </a:cubicBezTo>
                <a:lnTo>
                  <a:pt x="131" y="894"/>
                </a:lnTo>
                <a:cubicBezTo>
                  <a:pt x="120" y="883"/>
                  <a:pt x="120" y="872"/>
                  <a:pt x="131" y="861"/>
                </a:cubicBezTo>
                <a:cubicBezTo>
                  <a:pt x="120" y="829"/>
                  <a:pt x="131" y="785"/>
                  <a:pt x="142" y="763"/>
                </a:cubicBezTo>
                <a:cubicBezTo>
                  <a:pt x="142" y="752"/>
                  <a:pt x="142" y="730"/>
                  <a:pt x="131" y="730"/>
                </a:cubicBezTo>
                <a:cubicBezTo>
                  <a:pt x="120" y="730"/>
                  <a:pt x="109" y="763"/>
                  <a:pt x="109" y="785"/>
                </a:cubicBezTo>
                <a:cubicBezTo>
                  <a:pt x="109" y="807"/>
                  <a:pt x="109" y="829"/>
                  <a:pt x="109" y="850"/>
                </a:cubicBezTo>
                <a:cubicBezTo>
                  <a:pt x="99" y="872"/>
                  <a:pt x="99" y="894"/>
                  <a:pt x="109" y="916"/>
                </a:cubicBezTo>
                <a:cubicBezTo>
                  <a:pt x="109" y="949"/>
                  <a:pt x="120" y="982"/>
                  <a:pt x="131" y="1014"/>
                </a:cubicBezTo>
                <a:cubicBezTo>
                  <a:pt x="142" y="1047"/>
                  <a:pt x="153" y="1080"/>
                  <a:pt x="175" y="1113"/>
                </a:cubicBezTo>
                <a:lnTo>
                  <a:pt x="208" y="1135"/>
                </a:lnTo>
                <a:lnTo>
                  <a:pt x="219" y="1135"/>
                </a:lnTo>
                <a:cubicBezTo>
                  <a:pt x="230" y="1146"/>
                  <a:pt x="252" y="1146"/>
                  <a:pt x="274" y="1146"/>
                </a:cubicBezTo>
                <a:lnTo>
                  <a:pt x="306" y="1135"/>
                </a:lnTo>
                <a:cubicBezTo>
                  <a:pt x="328" y="1124"/>
                  <a:pt x="339" y="1113"/>
                  <a:pt x="350" y="1102"/>
                </a:cubicBezTo>
                <a:cubicBezTo>
                  <a:pt x="361" y="1102"/>
                  <a:pt x="383" y="1091"/>
                  <a:pt x="405" y="1080"/>
                </a:cubicBezTo>
                <a:lnTo>
                  <a:pt x="481" y="1069"/>
                </a:lnTo>
                <a:lnTo>
                  <a:pt x="503" y="1069"/>
                </a:lnTo>
                <a:cubicBezTo>
                  <a:pt x="503" y="1069"/>
                  <a:pt x="514" y="1058"/>
                  <a:pt x="514" y="1058"/>
                </a:cubicBezTo>
                <a:lnTo>
                  <a:pt x="525" y="1058"/>
                </a:lnTo>
                <a:cubicBezTo>
                  <a:pt x="547" y="1047"/>
                  <a:pt x="569" y="1025"/>
                  <a:pt x="580" y="1004"/>
                </a:cubicBezTo>
                <a:lnTo>
                  <a:pt x="613" y="982"/>
                </a:lnTo>
                <a:cubicBezTo>
                  <a:pt x="613" y="971"/>
                  <a:pt x="634" y="960"/>
                  <a:pt x="634" y="949"/>
                </a:cubicBezTo>
                <a:lnTo>
                  <a:pt x="656" y="916"/>
                </a:lnTo>
                <a:cubicBezTo>
                  <a:pt x="667" y="905"/>
                  <a:pt x="667" y="883"/>
                  <a:pt x="678" y="872"/>
                </a:cubicBezTo>
                <a:lnTo>
                  <a:pt x="700" y="839"/>
                </a:lnTo>
                <a:cubicBezTo>
                  <a:pt x="700" y="818"/>
                  <a:pt x="722" y="807"/>
                  <a:pt x="733" y="796"/>
                </a:cubicBezTo>
                <a:lnTo>
                  <a:pt x="744" y="763"/>
                </a:lnTo>
                <a:lnTo>
                  <a:pt x="744" y="741"/>
                </a:lnTo>
                <a:lnTo>
                  <a:pt x="755" y="730"/>
                </a:lnTo>
                <a:cubicBezTo>
                  <a:pt x="755" y="719"/>
                  <a:pt x="766" y="708"/>
                  <a:pt x="777" y="697"/>
                </a:cubicBezTo>
                <a:cubicBezTo>
                  <a:pt x="777" y="697"/>
                  <a:pt x="777" y="686"/>
                  <a:pt x="788" y="686"/>
                </a:cubicBezTo>
                <a:lnTo>
                  <a:pt x="788" y="675"/>
                </a:lnTo>
                <a:lnTo>
                  <a:pt x="799" y="675"/>
                </a:lnTo>
                <a:lnTo>
                  <a:pt x="820" y="664"/>
                </a:lnTo>
                <a:cubicBezTo>
                  <a:pt x="820" y="654"/>
                  <a:pt x="820" y="654"/>
                  <a:pt x="831" y="643"/>
                </a:cubicBezTo>
                <a:cubicBezTo>
                  <a:pt x="820" y="643"/>
                  <a:pt x="820" y="632"/>
                  <a:pt x="831" y="632"/>
                </a:cubicBezTo>
                <a:cubicBezTo>
                  <a:pt x="853" y="621"/>
                  <a:pt x="864" y="599"/>
                  <a:pt x="875" y="577"/>
                </a:cubicBezTo>
                <a:cubicBezTo>
                  <a:pt x="875" y="566"/>
                  <a:pt x="864" y="555"/>
                  <a:pt x="864" y="544"/>
                </a:cubicBezTo>
                <a:cubicBezTo>
                  <a:pt x="864" y="550"/>
                  <a:pt x="861" y="550"/>
                  <a:pt x="859" y="550"/>
                </a:cubicBezTo>
                <a:cubicBezTo>
                  <a:pt x="856" y="550"/>
                  <a:pt x="853" y="550"/>
                  <a:pt x="853" y="555"/>
                </a:cubicBezTo>
                <a:cubicBezTo>
                  <a:pt x="853" y="533"/>
                  <a:pt x="853" y="511"/>
                  <a:pt x="853" y="489"/>
                </a:cubicBezTo>
                <a:cubicBezTo>
                  <a:pt x="864" y="468"/>
                  <a:pt x="853" y="468"/>
                  <a:pt x="864" y="457"/>
                </a:cubicBezTo>
                <a:cubicBezTo>
                  <a:pt x="864" y="446"/>
                  <a:pt x="864" y="435"/>
                  <a:pt x="864" y="424"/>
                </a:cubicBezTo>
                <a:lnTo>
                  <a:pt x="864" y="358"/>
                </a:lnTo>
                <a:lnTo>
                  <a:pt x="864" y="347"/>
                </a:lnTo>
                <a:cubicBezTo>
                  <a:pt x="864" y="336"/>
                  <a:pt x="864" y="336"/>
                  <a:pt x="864" y="336"/>
                </a:cubicBezTo>
                <a:cubicBezTo>
                  <a:pt x="864" y="282"/>
                  <a:pt x="853" y="227"/>
                  <a:pt x="831" y="172"/>
                </a:cubicBezTo>
                <a:cubicBezTo>
                  <a:pt x="831" y="139"/>
                  <a:pt x="809" y="96"/>
                  <a:pt x="788" y="63"/>
                </a:cubicBezTo>
                <a:lnTo>
                  <a:pt x="755" y="52"/>
                </a:lnTo>
                <a:lnTo>
                  <a:pt x="744" y="41"/>
                </a:lnTo>
                <a:lnTo>
                  <a:pt x="733" y="41"/>
                </a:lnTo>
                <a:cubicBezTo>
                  <a:pt x="711" y="30"/>
                  <a:pt x="678" y="8"/>
                  <a:pt x="645" y="8"/>
                </a:cubicBezTo>
                <a:cubicBezTo>
                  <a:pt x="634" y="3"/>
                  <a:pt x="621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9" name="Google Shape;4129;p32"/>
          <p:cNvGrpSpPr/>
          <p:nvPr/>
        </p:nvGrpSpPr>
        <p:grpSpPr>
          <a:xfrm>
            <a:off x="8491112" y="107685"/>
            <a:ext cx="250508" cy="240094"/>
            <a:chOff x="4181475" y="2388800"/>
            <a:chExt cx="176800" cy="169463"/>
          </a:xfrm>
        </p:grpSpPr>
        <p:sp>
          <p:nvSpPr>
            <p:cNvPr id="4130" name="Google Shape;4130;p32"/>
            <p:cNvSpPr/>
            <p:nvPr/>
          </p:nvSpPr>
          <p:spPr>
            <a:xfrm>
              <a:off x="4316425" y="24893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32"/>
            <p:cNvSpPr/>
            <p:nvPr/>
          </p:nvSpPr>
          <p:spPr>
            <a:xfrm>
              <a:off x="4181475" y="23888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32" name="Google Shape;4132;p32"/>
          <p:cNvPicPr preferRelativeResize="0"/>
          <p:nvPr/>
        </p:nvPicPr>
        <p:blipFill rotWithShape="1">
          <a:blip r:embed="rId4">
            <a:alphaModFix/>
          </a:blip>
          <a:srcRect b="16653" l="22763" r="22763" t="16653"/>
          <a:stretch/>
        </p:blipFill>
        <p:spPr>
          <a:xfrm rot="561486">
            <a:off x="1637075" y="44175"/>
            <a:ext cx="705676" cy="81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6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Google Shape;4137;p33"/>
          <p:cNvSpPr/>
          <p:nvPr/>
        </p:nvSpPr>
        <p:spPr>
          <a:xfrm>
            <a:off x="796200" y="970675"/>
            <a:ext cx="5162612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8" name="Google Shape;413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CONTENTS</a:t>
            </a:r>
            <a:r>
              <a:rPr lang="en" sz="3200">
                <a:solidFill>
                  <a:schemeClr val="accent1"/>
                </a:solidFill>
              </a:rPr>
              <a:t> </a:t>
            </a:r>
            <a:r>
              <a:rPr lang="en" sz="3200"/>
              <a:t>OF THE DATASET</a:t>
            </a:r>
            <a:endParaRPr sz="3200"/>
          </a:p>
        </p:txBody>
      </p:sp>
      <p:sp>
        <p:nvSpPr>
          <p:cNvPr id="4139" name="Google Shape;4139;p33"/>
          <p:cNvSpPr txBox="1"/>
          <p:nvPr>
            <p:ph idx="1" type="body"/>
          </p:nvPr>
        </p:nvSpPr>
        <p:spPr>
          <a:xfrm>
            <a:off x="720000" y="1174425"/>
            <a:ext cx="7704000" cy="3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SOURCE: </a:t>
            </a: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(</a:t>
            </a:r>
            <a:r>
              <a:rPr lang="en" sz="1600" u="sng">
                <a:solidFill>
                  <a:schemeClr val="hlink"/>
                </a:solidFill>
                <a:latin typeface="Chelsea Market"/>
                <a:ea typeface="Chelsea Market"/>
                <a:cs typeface="Chelsea Market"/>
                <a:sym typeface="Chelsea Market"/>
                <a:hlinkClick r:id="rId3"/>
              </a:rPr>
              <a:t>http://neo.jpl.nasa.go</a:t>
            </a: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v/) 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INSTANCES (ROWS): 4687 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COLUMNS : 40 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helsea Market"/>
                <a:ea typeface="Chelsea Market"/>
                <a:cs typeface="Chelsea Market"/>
                <a:sym typeface="Chelsea Market"/>
              </a:rPr>
              <a:t>A GLIMPSE OF THE DATA COLUMNS:</a:t>
            </a:r>
            <a:endParaRPr b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'Neo.Reference.ID','Name','Absolute.Magnitude','Est.Dia.in.KM.min.', 'Est.Dia.in.KM.max.',’Relative.Velocity.km.per.sec','Orbit.Uncertainty', 'Minimum.Orbit.Intersection', 'Mean.Anomaly','Jupiter.Tisserand.Invariant', 'Epoch.Osculation’,'Eccentricity','Semi.Major.Axis',’Inclination', 'Asc.Node.Longitude', 'Perihelion.Distance',  'Perihelion.Arg, 'Aphelion.Dist',      'Perihelion.Time', 'Mean.Motion', 'Hazardous'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grpSp>
        <p:nvGrpSpPr>
          <p:cNvPr id="4140" name="Google Shape;4140;p33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141" name="Google Shape;4141;p33"/>
            <p:cNvSpPr/>
            <p:nvPr/>
          </p:nvSpPr>
          <p:spPr>
            <a:xfrm flipH="1">
              <a:off x="676275" y="6605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33"/>
            <p:cNvSpPr/>
            <p:nvPr/>
          </p:nvSpPr>
          <p:spPr>
            <a:xfrm flipH="1">
              <a:off x="738750" y="5600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6" name="Shape 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" name="Google Shape;4147;p34"/>
          <p:cNvSpPr txBox="1"/>
          <p:nvPr>
            <p:ph type="title"/>
          </p:nvPr>
        </p:nvSpPr>
        <p:spPr>
          <a:xfrm>
            <a:off x="641350" y="314575"/>
            <a:ext cx="77040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 OUR DATA TELLS US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8" name="Google Shape;4148;p34"/>
          <p:cNvSpPr txBox="1"/>
          <p:nvPr>
            <p:ph idx="1" type="body"/>
          </p:nvPr>
        </p:nvSpPr>
        <p:spPr>
          <a:xfrm>
            <a:off x="720000" y="1152475"/>
            <a:ext cx="78237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elsea Market"/>
              <a:buChar char="●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Our data depicts us about the important </a:t>
            </a: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characteristics of an asteroid in the space (vacuum) and it’s orbital impact due to various factors like 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1371600" rtl="0" algn="just">
              <a:spcBef>
                <a:spcPts val="1000"/>
              </a:spcBef>
              <a:spcAft>
                <a:spcPts val="0"/>
              </a:spcAft>
              <a:buSzPts val="1600"/>
              <a:buFont typeface="Chelsea Market"/>
              <a:buAutoNum type="arabicPeriod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Diameter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1371600" rtl="0" algn="just">
              <a:spcBef>
                <a:spcPts val="1000"/>
              </a:spcBef>
              <a:spcAft>
                <a:spcPts val="0"/>
              </a:spcAft>
              <a:buSzPts val="1600"/>
              <a:buFont typeface="Chelsea Market"/>
              <a:buAutoNum type="arabicPeriod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Velocity 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1371600" rtl="0" algn="just">
              <a:spcBef>
                <a:spcPts val="1000"/>
              </a:spcBef>
              <a:spcAft>
                <a:spcPts val="0"/>
              </a:spcAft>
              <a:buSzPts val="1600"/>
              <a:buFont typeface="Chelsea Market"/>
              <a:buAutoNum type="arabicPeriod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Effect of Jupiter’s Gravity - JTI 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1371600" rtl="0" algn="just">
              <a:spcBef>
                <a:spcPts val="1000"/>
              </a:spcBef>
              <a:spcAft>
                <a:spcPts val="0"/>
              </a:spcAft>
              <a:buSzPts val="1600"/>
              <a:buFont typeface="Chelsea Market"/>
              <a:buAutoNum type="arabicPeriod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Orbit Uncertainty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1371600" rtl="0" algn="just">
              <a:spcBef>
                <a:spcPts val="1000"/>
              </a:spcBef>
              <a:spcAft>
                <a:spcPts val="0"/>
              </a:spcAft>
              <a:buSzPts val="1600"/>
              <a:buFont typeface="Chelsea Market"/>
              <a:buAutoNum type="arabicPeriod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Aphelion Distance 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1371600" rtl="0" algn="just">
              <a:spcBef>
                <a:spcPts val="1000"/>
              </a:spcBef>
              <a:spcAft>
                <a:spcPts val="0"/>
              </a:spcAft>
              <a:buSzPts val="1600"/>
              <a:buFont typeface="Chelsea Market"/>
              <a:buAutoNum type="arabicPeriod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Perihelion Distance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30200" lvl="0" marL="1371600" rtl="0" algn="just">
              <a:spcBef>
                <a:spcPts val="1000"/>
              </a:spcBef>
              <a:spcAft>
                <a:spcPts val="0"/>
              </a:spcAft>
              <a:buSzPts val="1600"/>
              <a:buFont typeface="Chelsea Market"/>
              <a:buAutoNum type="arabicPeriod"/>
            </a:pPr>
            <a:r>
              <a:rPr lang="en" sz="1600">
                <a:latin typeface="Chelsea Market"/>
                <a:ea typeface="Chelsea Market"/>
                <a:cs typeface="Chelsea Market"/>
                <a:sym typeface="Chelsea Market"/>
              </a:rPr>
              <a:t>Eccentricity (i.e Ellipse, Parabola, Hyperbola, and Circle)</a:t>
            </a:r>
            <a:endParaRPr sz="16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49" name="Google Shape;4149;p34"/>
          <p:cNvSpPr/>
          <p:nvPr/>
        </p:nvSpPr>
        <p:spPr>
          <a:xfrm>
            <a:off x="796200" y="892025"/>
            <a:ext cx="5162612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3" name="Shape 4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4" name="Google Shape;4154;p35"/>
          <p:cNvSpPr txBox="1"/>
          <p:nvPr>
            <p:ph type="title"/>
          </p:nvPr>
        </p:nvSpPr>
        <p:spPr>
          <a:xfrm>
            <a:off x="720000" y="298850"/>
            <a:ext cx="7704000" cy="5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DEFINITION</a:t>
            </a:r>
            <a:endParaRPr/>
          </a:p>
        </p:txBody>
      </p:sp>
      <p:sp>
        <p:nvSpPr>
          <p:cNvPr id="4155" name="Google Shape;4155;p35"/>
          <p:cNvSpPr/>
          <p:nvPr/>
        </p:nvSpPr>
        <p:spPr>
          <a:xfrm flipH="1" rot="10800000">
            <a:off x="796200" y="833650"/>
            <a:ext cx="5162612" cy="43551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6" name="Google Shape;41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225" y="995625"/>
            <a:ext cx="2362374" cy="16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7" name="Google Shape;415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650" y="992000"/>
            <a:ext cx="3199350" cy="16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8" name="Google Shape;415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200" y="2981950"/>
            <a:ext cx="2880400" cy="18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9" name="Google Shape;415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4650" y="2946725"/>
            <a:ext cx="3347850" cy="18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3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Google Shape;4164;p36"/>
          <p:cNvSpPr txBox="1"/>
          <p:nvPr>
            <p:ph type="title"/>
          </p:nvPr>
        </p:nvSpPr>
        <p:spPr>
          <a:xfrm>
            <a:off x="1557200" y="204475"/>
            <a:ext cx="5772600" cy="5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QUESTIONS</a:t>
            </a:r>
            <a:endParaRPr/>
          </a:p>
        </p:txBody>
      </p:sp>
      <p:sp>
        <p:nvSpPr>
          <p:cNvPr id="4165" name="Google Shape;4165;p36"/>
          <p:cNvSpPr txBox="1"/>
          <p:nvPr>
            <p:ph idx="1" type="subTitle"/>
          </p:nvPr>
        </p:nvSpPr>
        <p:spPr>
          <a:xfrm>
            <a:off x="3509100" y="691125"/>
            <a:ext cx="4914900" cy="41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61918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1. </a:t>
            </a:r>
            <a:r>
              <a:rPr lang="en">
                <a:solidFill>
                  <a:srgbClr val="161918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In what ways can approaches such as with and without sampling techniques contribute to addressing class imbalance in a dataset, thereby enhancing overall model performance?</a:t>
            </a:r>
            <a:endParaRPr>
              <a:solidFill>
                <a:srgbClr val="161918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61918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61918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2. Which classification models are capable of effectively distinguishing between hazardous and non-hazardous asteroids?</a:t>
            </a:r>
            <a:endParaRPr>
              <a:solidFill>
                <a:srgbClr val="161918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61918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61918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3. What will be the variables, such as Estimated Diameter, Orbital Characteristics, Relative Velocity, that exert the most significant influence on the accuracy of models ?</a:t>
            </a:r>
            <a:endParaRPr>
              <a:solidFill>
                <a:srgbClr val="161918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166" name="Google Shape;4166;p36"/>
          <p:cNvPicPr preferRelativeResize="0"/>
          <p:nvPr/>
        </p:nvPicPr>
        <p:blipFill rotWithShape="1">
          <a:blip r:embed="rId3">
            <a:alphaModFix/>
          </a:blip>
          <a:srcRect b="13332" l="16261" r="16261" t="13332"/>
          <a:stretch/>
        </p:blipFill>
        <p:spPr>
          <a:xfrm rot="-1520653">
            <a:off x="71895" y="582569"/>
            <a:ext cx="3019802" cy="311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0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1" name="Google Shape;4171;p37"/>
          <p:cNvSpPr txBox="1"/>
          <p:nvPr>
            <p:ph type="title"/>
          </p:nvPr>
        </p:nvSpPr>
        <p:spPr>
          <a:xfrm>
            <a:off x="339000" y="204475"/>
            <a:ext cx="80850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DATA HANDLING</a:t>
            </a:r>
            <a:endParaRPr sz="3200"/>
          </a:p>
        </p:txBody>
      </p:sp>
      <p:sp>
        <p:nvSpPr>
          <p:cNvPr id="4172" name="Google Shape;4172;p37"/>
          <p:cNvSpPr txBox="1"/>
          <p:nvPr>
            <p:ph idx="1" type="body"/>
          </p:nvPr>
        </p:nvSpPr>
        <p:spPr>
          <a:xfrm>
            <a:off x="339000" y="1152475"/>
            <a:ext cx="3148500" cy="34164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Chelsea Market"/>
              <a:buAutoNum type="arabicPeriod"/>
            </a:pP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Dropping columns. </a:t>
            </a: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Chelsea Market"/>
              <a:buAutoNum type="arabicPeriod"/>
            </a:pP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Handling </a:t>
            </a: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imbalance</a:t>
            </a: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 data using sampling techniques. </a:t>
            </a: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55600" lvl="0" marL="457200" rtl="0" algn="just">
              <a:spcBef>
                <a:spcPts val="1000"/>
              </a:spcBef>
              <a:spcAft>
                <a:spcPts val="0"/>
              </a:spcAft>
              <a:buSzPts val="2000"/>
              <a:buFont typeface="Chelsea Market"/>
              <a:buAutoNum type="arabicPeriod"/>
            </a:pP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Removing outliers.</a:t>
            </a: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-355600" lvl="0" marL="457200" rtl="0" algn="just">
              <a:spcBef>
                <a:spcPts val="1000"/>
              </a:spcBef>
              <a:spcAft>
                <a:spcPts val="0"/>
              </a:spcAft>
              <a:buSzPts val="2000"/>
              <a:buFont typeface="Chelsea Market"/>
              <a:buAutoNum type="arabicPeriod"/>
            </a:pP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Working with</a:t>
            </a: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45720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>
                <a:latin typeface="Chelsea Market"/>
                <a:ea typeface="Chelsea Market"/>
                <a:cs typeface="Chelsea Market"/>
                <a:sym typeface="Chelsea Market"/>
              </a:rPr>
              <a:t>skewness</a:t>
            </a:r>
            <a:endParaRPr sz="2000"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pic>
        <p:nvPicPr>
          <p:cNvPr id="4173" name="Google Shape;41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576" y="445025"/>
            <a:ext cx="3865875" cy="42368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74" name="Google Shape;4174;p37"/>
          <p:cNvSpPr/>
          <p:nvPr/>
        </p:nvSpPr>
        <p:spPr>
          <a:xfrm>
            <a:off x="3692775" y="2406900"/>
            <a:ext cx="813300" cy="4395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now The Universe: Astronomy Lesson by Slidesgo">
  <a:themeElements>
    <a:clrScheme name="Simple Light">
      <a:dk1>
        <a:srgbClr val="000100"/>
      </a:dk1>
      <a:lt1>
        <a:srgbClr val="E8E8DE"/>
      </a:lt1>
      <a:dk2>
        <a:srgbClr val="666666"/>
      </a:dk2>
      <a:lt2>
        <a:srgbClr val="CFDFF3"/>
      </a:lt2>
      <a:accent1>
        <a:srgbClr val="367AEC"/>
      </a:accent1>
      <a:accent2>
        <a:srgbClr val="A4C2F4"/>
      </a:accent2>
      <a:accent3>
        <a:srgbClr val="053B8F"/>
      </a:accent3>
      <a:accent4>
        <a:srgbClr val="6D9EEB"/>
      </a:accent4>
      <a:accent5>
        <a:srgbClr val="E8E8DE"/>
      </a:accent5>
      <a:accent6>
        <a:srgbClr val="367AEC"/>
      </a:accent6>
      <a:hlink>
        <a:srgbClr val="000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